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4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17.xml" ContentType="application/vnd.openxmlformats-officedocument.presentationml.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slides/slide127.xml" ContentType="application/vnd.openxmlformats-officedocument.presentationml.slide+xml"/>
  <Override PartName="/ppt/slides/slide60.xml" ContentType="application/vnd.openxmlformats-officedocument.presentationml.slide+xml"/>
  <Override PartName="/ppt/slides/slide28.xml" ContentType="application/vnd.openxmlformats-officedocument.presentationml.slide+xml"/>
  <Override PartName="/ppt/slides/slide136.xml" ContentType="application/vnd.openxmlformats-officedocument.presentationml.slide+xml"/>
  <Override PartName="/ppt/slides/slide37.xml" ContentType="application/vnd.openxmlformats-officedocument.presentationml.slide+xml"/>
  <Override PartName="/ppt/slides/slide70.xml" ContentType="application/vnd.openxmlformats-officedocument.presentationml.slide+xml"/>
  <Override PartName="/ppt/slides/slide9.xml" ContentType="application/vnd.openxmlformats-officedocument.presentationml.slide+xml"/>
  <Override PartName="/ppt/slides/slide146.xml" ContentType="application/vnd.openxmlformats-officedocument.presentationml.slide+xml"/>
  <Override PartName="/ppt/slides/slide47.xml" ContentType="application/vnd.openxmlformats-officedocument.presentationml.slide+xml"/>
  <Override PartName="/ppt/slides/slide155.xml" ContentType="application/vnd.openxmlformats-officedocument.presentationml.slide+xml"/>
  <Override PartName="/ppt/slides/slide56.xml" ContentType="application/vnd.openxmlformats-officedocument.presentationml.slide+xml"/>
  <Override PartName="/ppt/slides/slide66.xml" ContentType="application/vnd.openxmlformats-officedocument.presentationml.slide+xml"/>
  <Override PartName="/ppt/theme/theme1.xml" ContentType="application/vnd.openxmlformats-officedocument.theme+xml"/>
  <Override PartName="/ppt/slides/slide75.xml" ContentType="application/vnd.openxmlformats-officedocument.presentationml.slide+xml"/>
  <Override PartName="/ppt/slides/slide85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Default Extension="jpeg" ContentType="image/jpeg"/>
  <Override PartName="/ppt/slides/slide112.xml" ContentType="application/vnd.openxmlformats-officedocument.presentationml.slide+xml"/>
  <Override PartName="/ppt/slides/slide13.xml" ContentType="application/vnd.openxmlformats-officedocument.presentationml.slide+xml"/>
  <Override PartName="/ppt/slides/slide122.xml" ContentType="application/vnd.openxmlformats-officedocument.presentationml.slide+xml"/>
  <Override PartName="/ppt/slides/slide23.xml" ContentType="application/vnd.openxmlformats-officedocument.presentationml.slide+xml"/>
  <Override PartName="/ppt/slides/slide1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108.xml" ContentType="application/vnd.openxmlformats-officedocument.presentationml.slide+xml"/>
  <Override PartName="/ppt/slides/slide1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50.xml" ContentType="application/vnd.openxmlformats-officedocument.presentationml.slide+xml"/>
  <Override PartName="/ppt/slides/slide118.xml" ContentType="application/vnd.openxmlformats-officedocument.presentationml.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slides/slide128.xml" ContentType="application/vnd.openxmlformats-officedocument.presentationml.slide+xml"/>
  <Override PartName="/ppt/slides/slide61.xml" ContentType="application/vnd.openxmlformats-officedocument.presentationml.slide+xml"/>
  <Override PartName="/ppt/slides/slide2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37.xml" ContentType="application/vnd.openxmlformats-officedocument.presentationml.slide+xml"/>
  <Override PartName="/ppt/slides/slide38.xml" ContentType="application/vnd.openxmlformats-officedocument.presentationml.slide+xml"/>
  <Override PartName="/ppt/slides/slide71.xml" ContentType="application/vnd.openxmlformats-officedocument.presentationml.slide+xml"/>
  <Override PartName="/ppt/slides/slide147.xml" ContentType="application/vnd.openxmlformats-officedocument.presentationml.slide+xml"/>
  <Override PartName="/ppt/slides/slide80.xml" ContentType="application/vnd.openxmlformats-officedocument.presentationml.slide+xml"/>
  <Override PartName="/ppt/slides/slide48.xml" ContentType="application/vnd.openxmlformats-officedocument.presentationml.slide+xml"/>
  <Override PartName="/ppt/slides/slide156.xml" ContentType="application/vnd.openxmlformats-officedocument.presentationml.slide+xml"/>
  <Override PartName="/ppt/slides/slide57.xml" ContentType="application/vnd.openxmlformats-officedocument.presentationml.slide+xml"/>
  <Override PartName="/ppt/slides/slide90.xml" ContentType="application/vnd.openxmlformats-officedocument.presentationml.slide+xml"/>
  <Override PartName="/ppt/slides/slide67.xml" ContentType="application/vnd.openxmlformats-officedocument.presentationml.slide+xml"/>
  <Override PartName="/ppt/slides/slide76.xml" ContentType="application/vnd.openxmlformats-officedocument.presentationml.slide+xml"/>
  <Override PartName="/ppt/slides/slide86.xml" ContentType="application/vnd.openxmlformats-officedocument.presentationml.slide+xml"/>
  <Override PartName="/ppt/slides/slide113.xml" ContentType="application/vnd.openxmlformats-officedocument.presentationml.slide+xml"/>
  <Override PartName="/ppt/slides/slide14.xml" ContentType="application/vnd.openxmlformats-officedocument.presentationml.slide+xml"/>
  <Override PartName="/ppt/slides/slide123.xml" ContentType="application/vnd.openxmlformats-officedocument.presentationml.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slides/slide132.xml" ContentType="application/vnd.openxmlformats-officedocument.presentationml.slide+xml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s/slide109.xml" ContentType="application/vnd.openxmlformats-officedocument.presentationml.slide+xml"/>
  <Override PartName="/ppt/slides/slide142.xml" ContentType="application/vnd.openxmlformats-officedocument.presentationml.slide+xml"/>
  <Override PartName="/ppt/slides/slide43.xml" ContentType="application/vnd.openxmlformats-officedocument.presentationml.slide+xml"/>
  <Override PartName="/ppt/tableStyles.xml" ContentType="application/vnd.openxmlformats-officedocument.presentationml.tableStyles+xml"/>
  <Override PartName="/ppt/slides/slide151.xml" ContentType="application/vnd.openxmlformats-officedocument.presentationml.slide+xml"/>
  <Override PartName="/ppt/slides/slide119.xml" ContentType="application/vnd.openxmlformats-officedocument.presentationml.slide+xml"/>
  <Override PartName="/ppt/slides/slide5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62.xml" ContentType="application/vnd.openxmlformats-officedocument.presentationml.slide+xml"/>
  <Override PartName="/ppt/slides/slide138.xml" ContentType="application/vnd.openxmlformats-officedocument.presentationml.slide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slides/slide148.xml" ContentType="application/vnd.openxmlformats-officedocument.presentationml.slide+xml"/>
  <Override PartName="/ppt/slides/slide81.xml" ContentType="application/vnd.openxmlformats-officedocument.presentationml.slide+xml"/>
  <Override PartName="/ppt/slides/slide49.xml" ContentType="application/vnd.openxmlformats-officedocument.presentationml.slide+xml"/>
  <Override PartName="/ppt/slides/slide157.xml" ContentType="application/vnd.openxmlformats-officedocument.presentationml.slide+xml"/>
  <Override PartName="/ppt/slides/slide58.xml" ContentType="application/vnd.openxmlformats-officedocument.presentationml.slide+xml"/>
  <Override PartName="/ppt/slides/slide91.xml" ContentType="application/vnd.openxmlformats-officedocument.presentationml.slide+xml"/>
  <Override PartName="/docProps/core.xml" ContentType="application/vnd.openxmlformats-package.core-properties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4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14.xml" ContentType="application/vnd.openxmlformats-officedocument.presentationml.slide+xml"/>
  <Override PartName="/ppt/slides/slide15.xml" ContentType="application/vnd.openxmlformats-officedocument.presentationml.slide+xml"/>
  <Override PartName="/ppt/slides/slide124.xml" ContentType="application/vnd.openxmlformats-officedocument.presentationml.slide+xml"/>
  <Override PartName="/ppt/slides/slide25.xml" ContentType="application/vnd.openxmlformats-officedocument.presentationml.slide+xml"/>
  <Override PartName="/ppt/slides/slide133.xml" ContentType="application/vnd.openxmlformats-officedocument.presentationml.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Override PartName="/ppt/slides/slide143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44.xml" ContentType="application/vnd.openxmlformats-officedocument.presentationml.slide+xml"/>
  <Override PartName="/ppt/slides/slide152.xml" ContentType="application/vnd.openxmlformats-officedocument.presentationml.slide+xml"/>
  <Override PartName="/ppt/slides/slide53.xml" ContentType="application/vnd.openxmlformats-officedocument.presentationml.slide+xml"/>
  <Override PartName="/ppt/slides/slide129.xml" ContentType="application/vnd.openxmlformats-officedocument.presentationml.slide+xml"/>
  <Override PartName="/ppt/slides/slide63.xml" ContentType="application/vnd.openxmlformats-officedocument.presentationml.slide+xml"/>
  <Override PartName="/ppt/slides/slide139.xml" ContentType="application/vnd.openxmlformats-officedocument.presentationml.slide+xml"/>
  <Override PartName="/ppt/slides/slide72.xml" ContentType="application/vnd.openxmlformats-officedocument.presentationml.slide+xml"/>
  <Override PartName="/ppt/slides/slide149.xml" ContentType="application/vnd.openxmlformats-officedocument.presentationml.slide+xml"/>
  <Override PartName="/ppt/slides/slide82.xml" ContentType="application/vnd.openxmlformats-officedocument.presentationml.slide+xml"/>
  <Override PartName="/ppt/slides/slide92.xml" ContentType="application/vnd.openxmlformats-officedocument.presentationml.slide+xml"/>
  <Override PartName="/ppt/slides/slide59.xml" ContentType="application/vnd.openxmlformats-officedocument.presentationml.slide+xml"/>
  <Override PartName="/ppt/slides/slide100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10.xml" ContentType="application/vnd.openxmlformats-officedocument.presentationml.slide+xml"/>
  <Override PartName="/ppt/slides/slide88.xml" ContentType="application/vnd.openxmlformats-officedocument.presentationml.slide+xml"/>
  <Override PartName="/ppt/slides/slide20.xml" ContentType="application/vnd.openxmlformats-officedocument.presentationml.slide+xml"/>
  <Override PartName="/ppt/slides/slide97.xml" ContentType="application/vnd.openxmlformats-officedocument.presentationml.slide+xml"/>
  <Override PartName="/ppt/slides/slide1.xml" ContentType="application/vnd.openxmlformats-officedocument.presentationml.slide+xml"/>
  <Override PartName="/ppt/slides/slide105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15.xml" ContentType="application/vnd.openxmlformats-officedocument.presentationml.slide+xml"/>
  <Override PartName="/ppt/slides/slide16.xml" ContentType="application/vnd.openxmlformats-officedocument.presentationml.slide+xml"/>
  <Override PartName="/ppt/viewProps.xml" ContentType="application/vnd.openxmlformats-officedocument.presentationml.viewProps+xml"/>
  <Override PartName="/ppt/slides/slide125.xml" ContentType="application/vnd.openxmlformats-officedocument.presentationml.slide+xml"/>
  <Default Extension="rels" ContentType="application/vnd.openxmlformats-package.relationships+xml"/>
  <Override PartName="/ppt/slides/slide26.xml" ContentType="application/vnd.openxmlformats-officedocument.presentationml.slide+xml"/>
  <Override PartName="/ppt/slides/slide134.xml" ContentType="application/vnd.openxmlformats-officedocument.presentationml.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Default Extension="wmf" ContentType="image/x-wmf"/>
  <Override PartName="/ppt/slides/slide14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5.xml" ContentType="application/vnd.openxmlformats-officedocument.presentationml.slide+xml"/>
  <Override PartName="/ppt/slides/slide153.xml" ContentType="application/vnd.openxmlformats-officedocument.presentationml.slide+xml"/>
  <Override PartName="/ppt/slides/slide54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73.xml" ContentType="application/vnd.openxmlformats-officedocument.presentationml.slide+xml"/>
  <Override PartName="/ppt/presentation.xml" ContentType="application/vnd.openxmlformats-officedocument.presentationml.presentation.main+xml"/>
  <Override PartName="/ppt/slides/slide83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79.xml" ContentType="application/vnd.openxmlformats-officedocument.presentationml.slide+xml"/>
  <Override PartName="/ppt/slides/slide110.xml" ContentType="application/vnd.openxmlformats-officedocument.presentationml.slide+xml"/>
  <Override PartName="/ppt/slides/slide11.xml" ContentType="application/vnd.openxmlformats-officedocument.presentationml.slide+xml"/>
  <Override PartName="/ppt/slides/slide120.xml" ContentType="application/vnd.openxmlformats-officedocument.presentationml.slide+xml"/>
  <Override PartName="/ppt/slides/slide89.xml" ContentType="application/vnd.openxmlformats-officedocument.presentationml.slide+xml"/>
  <Override PartName="/ppt/slides/slide21.xml" ContentType="application/vnd.openxmlformats-officedocument.presentationml.slide+xml"/>
  <Override PartName="/ppt/slides/slide98.xml" ContentType="application/vnd.openxmlformats-officedocument.presentationml.slide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slides/slide10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slides/slide116.xml" ContentType="application/vnd.openxmlformats-officedocument.presentationml.slide+xml"/>
  <Override PartName="/ppt/slides/slide17.xml" ContentType="application/vnd.openxmlformats-officedocument.presentationml.slide+xml"/>
  <Override PartName="/ppt/slides/slide126.xml" ContentType="application/vnd.openxmlformats-officedocument.presentationml.slide+xml"/>
  <Override PartName="/ppt/slides/slide27.xml" ContentType="application/vnd.openxmlformats-officedocument.presentationml.slide+xml"/>
  <Override PartName="/ppt/slides/slide135.xml" ContentType="application/vnd.openxmlformats-officedocument.presentationml.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s/slide145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6.xml" ContentType="application/vnd.openxmlformats-officedocument.presentationml.slide+xml"/>
  <Override PartName="/ppt/slides/slide154.xml" ContentType="application/vnd.openxmlformats-officedocument.presentationml.slide+xml"/>
  <Override PartName="/ppt/slides/slide55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84.xml" ContentType="application/vnd.openxmlformats-officedocument.presentationml.slide+xml"/>
  <Override PartName="/ppt/slides/slide94.xml" ContentType="application/vnd.openxmlformats-officedocument.presentationml.slide+xml"/>
  <Override PartName="/ppt/slides/slide102.xml" ContentType="application/vnd.openxmlformats-officedocument.presentationml.slide+xml"/>
  <Override PartName="/ppt/slides/slide111.xml" ContentType="application/vnd.openxmlformats-officedocument.presentationml.slide+xml"/>
  <Override PartName="/ppt/slides/slide12.xml" ContentType="application/vnd.openxmlformats-officedocument.presentationml.slide+xml"/>
  <Override PartName="/ppt/slides/slide121.xml" ContentType="application/vnd.openxmlformats-officedocument.presentationml.slide+xml"/>
  <Override PartName="/ppt/slides/slide22.xml" ContentType="application/vnd.openxmlformats-officedocument.presentationml.slide+xml"/>
  <Override PartName="/ppt/slides/slide130.xml" ContentType="application/vnd.openxmlformats-officedocument.presentationml.slide+xml"/>
  <Override PartName="/ppt/slides/slide99.xml" ContentType="application/vnd.openxmlformats-officedocument.presentationml.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s/slide107.xml" ContentType="application/vnd.openxmlformats-officedocument.presentationml.slide+xml"/>
  <Override PartName="/ppt/slides/slide1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printerSettings" Target="printerSettings/printerSettings1.bin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presProps" Target="presProps.xml"/><Relationship Id="rId161" Type="http://schemas.openxmlformats.org/officeDocument/2006/relationships/viewProps" Target="viewProps.xml"/><Relationship Id="rId162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045DD-C9B1-CF45-A764-F009A7AEF09F}" type="datetimeFigureOut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A6DE3-B3AD-9348-9EB7-3E9B5E62E9D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4" Type="http://schemas.openxmlformats.org/officeDocument/2006/relationships/slide" Target="slide4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slide" Target="slide31.xml"/><Relationship Id="rId1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2" Type="http://schemas.openxmlformats.org/officeDocument/2006/relationships/slide" Target="slide136.xml"/><Relationship Id="rId3" Type="http://schemas.openxmlformats.org/officeDocument/2006/relationships/slide" Target="slide76.xml"/><Relationship Id="rId4" Type="http://schemas.openxmlformats.org/officeDocument/2006/relationships/slide" Target="slide46.xml"/><Relationship Id="rId5" Type="http://schemas.openxmlformats.org/officeDocument/2006/relationships/slide" Target="slide4.xml"/><Relationship Id="rId6" Type="http://schemas.openxmlformats.org/officeDocument/2006/relationships/slide" Target="slide121.xml"/><Relationship Id="rId7" Type="http://schemas.openxmlformats.org/officeDocument/2006/relationships/slide" Target="slide17.xml"/><Relationship Id="rId8" Type="http://schemas.openxmlformats.org/officeDocument/2006/relationships/slide" Target="slide106.xml"/><Relationship Id="rId9" Type="http://schemas.openxmlformats.org/officeDocument/2006/relationships/slide" Target="slide61.xml"/><Relationship Id="rId10" Type="http://schemas.openxmlformats.org/officeDocument/2006/relationships/slide" Target="slide9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slide" Target="slide31.xml"/><Relationship Id="rId12" Type="http://schemas.openxmlformats.org/officeDocument/2006/relationships/image" Target="../media/image1.wmf"/><Relationship Id="rId13" Type="http://schemas.openxmlformats.org/officeDocument/2006/relationships/slide" Target="slide3.xml"/><Relationship Id="rId1" Type="http://schemas.openxmlformats.org/officeDocument/2006/relationships/slideLayout" Target="../slideLayouts/slideLayout7.xml"/><Relationship Id="rId2" Type="http://schemas.openxmlformats.org/officeDocument/2006/relationships/slide" Target="slide136.xml"/><Relationship Id="rId3" Type="http://schemas.openxmlformats.org/officeDocument/2006/relationships/slide" Target="slide76.xml"/><Relationship Id="rId4" Type="http://schemas.openxmlformats.org/officeDocument/2006/relationships/slide" Target="slide46.xml"/><Relationship Id="rId5" Type="http://schemas.openxmlformats.org/officeDocument/2006/relationships/slide" Target="slide4.xml"/><Relationship Id="rId6" Type="http://schemas.openxmlformats.org/officeDocument/2006/relationships/slide" Target="slide121.xml"/><Relationship Id="rId7" Type="http://schemas.openxmlformats.org/officeDocument/2006/relationships/slide" Target="slide17.xml"/><Relationship Id="rId8" Type="http://schemas.openxmlformats.org/officeDocument/2006/relationships/slide" Target="slide106.xml"/><Relationship Id="rId9" Type="http://schemas.openxmlformats.org/officeDocument/2006/relationships/slide" Target="slide61.xml"/><Relationship Id="rId10" Type="http://schemas.openxmlformats.org/officeDocument/2006/relationships/slide" Target="slide9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wmf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3733800" y="3200400"/>
            <a:ext cx="1609725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1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914400" y="4800600"/>
            <a:ext cx="29718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Paul Widergren</a:t>
            </a:r>
          </a:p>
          <a:p>
            <a:pPr>
              <a:spcBef>
                <a:spcPct val="50000"/>
              </a:spcBef>
            </a:pPr>
            <a:r>
              <a:rPr lang="es-ES">
                <a:ea typeface="Times New Roman" charset="0"/>
                <a:cs typeface="Times New Roman" charset="0"/>
              </a:rPr>
              <a:t>© 2005 All 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Mis amigos no ______ ir al cine ayer tampoco.</a:t>
            </a:r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8441" name="AutoShape 9"/>
          <p:cNvSpPr>
            <a:spLocks noChangeArrowheads="1"/>
          </p:cNvSpPr>
          <p:nvPr/>
        </p:nvSpPr>
        <p:spPr bwMode="auto">
          <a:xfrm>
            <a:off x="56388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442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can</a:t>
            </a:r>
          </a:p>
        </p:txBody>
      </p:sp>
      <p:sp>
        <p:nvSpPr>
          <p:cNvPr id="1844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could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 mesero te ______ la cuenta.</a:t>
            </a:r>
          </a:p>
        </p:txBody>
      </p:sp>
      <p:sp>
        <p:nvSpPr>
          <p:cNvPr id="226307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630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630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22631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631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6312" name="AutoShape 8"/>
          <p:cNvSpPr>
            <a:spLocks noChangeArrowheads="1"/>
          </p:cNvSpPr>
          <p:nvPr/>
        </p:nvSpPr>
        <p:spPr bwMode="auto">
          <a:xfrm>
            <a:off x="56388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631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6314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bring</a:t>
            </a:r>
          </a:p>
        </p:txBody>
      </p:sp>
      <p:sp>
        <p:nvSpPr>
          <p:cNvPr id="22631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brought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te ______ el postre.</a:t>
            </a:r>
          </a:p>
        </p:txBody>
      </p:sp>
      <p:sp>
        <p:nvSpPr>
          <p:cNvPr id="22323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3236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323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22323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323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324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3241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3242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bring</a:t>
            </a:r>
          </a:p>
        </p:txBody>
      </p:sp>
      <p:sp>
        <p:nvSpPr>
          <p:cNvPr id="22324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brought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te ______ el postre.</a:t>
            </a:r>
          </a:p>
        </p:txBody>
      </p:sp>
      <p:sp>
        <p:nvSpPr>
          <p:cNvPr id="22733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7332" name="AutoShape 4"/>
          <p:cNvSpPr>
            <a:spLocks noChangeArrowheads="1"/>
          </p:cNvSpPr>
          <p:nvPr/>
        </p:nvSpPr>
        <p:spPr bwMode="auto">
          <a:xfrm>
            <a:off x="54864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733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22733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733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733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733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7338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bring</a:t>
            </a:r>
          </a:p>
        </p:txBody>
      </p:sp>
      <p:sp>
        <p:nvSpPr>
          <p:cNvPr id="22733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brought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AutoShape 2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12643" name="AutoShape 3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12644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Te traigo = I bring you</a:t>
            </a:r>
          </a:p>
        </p:txBody>
      </p:sp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457200" y="49530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Te traje = I brought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Los meseros nos traen la comida.</a:t>
            </a:r>
          </a:p>
        </p:txBody>
      </p:sp>
      <p:sp>
        <p:nvSpPr>
          <p:cNvPr id="113667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13668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13669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Nos trajeron la comida.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La auxiliar de vuelo nos trae una almohada.</a:t>
            </a:r>
          </a:p>
        </p:txBody>
      </p:sp>
      <p:sp>
        <p:nvSpPr>
          <p:cNvPr id="11469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1469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1469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No trajo una almohada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nos traes un vaso de té frío.</a:t>
            </a:r>
          </a:p>
        </p:txBody>
      </p:sp>
      <p:sp>
        <p:nvSpPr>
          <p:cNvPr id="11571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1571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1571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>
                <a:solidFill>
                  <a:schemeClr val="bg1"/>
                </a:solidFill>
                <a:latin typeface="Comic Sans MS" charset="0"/>
              </a:rPr>
              <a:t>Tú nos trajiste un vaso de té frío.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Beto y Pilar nos traen algo a leer.</a:t>
            </a:r>
          </a:p>
        </p:txBody>
      </p:sp>
      <p:sp>
        <p:nvSpPr>
          <p:cNvPr id="11673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1674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1674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Nos trajeron algo a leer.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18787" name="WordArt 3"/>
          <p:cNvSpPr>
            <a:spLocks noChangeArrowheads="1" noChangeShapeType="1" noTextEdit="1"/>
          </p:cNvSpPr>
          <p:nvPr/>
        </p:nvSpPr>
        <p:spPr bwMode="auto">
          <a:xfrm>
            <a:off x="1295400" y="3200400"/>
            <a:ext cx="65532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saber</a:t>
            </a:r>
          </a:p>
        </p:txBody>
      </p:sp>
      <p:sp>
        <p:nvSpPr>
          <p:cNvPr id="11878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  <p:sp>
        <p:nvSpPr>
          <p:cNvPr id="118790" name="AutoShape 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20835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120836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120837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120838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20839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120840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20841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120842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120843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120844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20845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120846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120847" name="AutoShape 1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120848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120849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120850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120851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120852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120853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120854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sp>
        <p:nvSpPr>
          <p:cNvPr id="120855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pic>
        <p:nvPicPr>
          <p:cNvPr id="120856" name="Picture 24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8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851"/>
                  </p:tgtEl>
                </p:cond>
              </p:nextCondLst>
            </p:seq>
          </p:childTnLst>
        </p:cTn>
      </p:par>
    </p:tnLst>
    <p:bldLst>
      <p:bldP spid="1208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hermana sí ______ ir al cine ayer.</a:t>
            </a: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464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can</a:t>
            </a: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could</a:t>
            </a:r>
          </a:p>
        </p:txBody>
      </p:sp>
      <p:pic>
        <p:nvPicPr>
          <p:cNvPr id="19468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Las chicas lo ______ inmediatamente.</a:t>
            </a:r>
          </a:p>
        </p:txBody>
      </p:sp>
      <p:sp>
        <p:nvSpPr>
          <p:cNvPr id="22835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835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835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22835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835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2836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8361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28362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know</a:t>
            </a:r>
          </a:p>
        </p:txBody>
      </p:sp>
      <p:sp>
        <p:nvSpPr>
          <p:cNvPr id="22836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knew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Las chicas lo ______ inmediatamente.</a:t>
            </a:r>
          </a:p>
        </p:txBody>
      </p:sp>
      <p:sp>
        <p:nvSpPr>
          <p:cNvPr id="23245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3245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3245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23245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3245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245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32457" name="AutoShape 9"/>
          <p:cNvSpPr>
            <a:spLocks noChangeArrowheads="1"/>
          </p:cNvSpPr>
          <p:nvPr/>
        </p:nvSpPr>
        <p:spPr bwMode="auto">
          <a:xfrm>
            <a:off x="54864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2458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know</a:t>
            </a:r>
          </a:p>
        </p:txBody>
      </p:sp>
      <p:sp>
        <p:nvSpPr>
          <p:cNvPr id="23245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lo ______ después de la escuela.</a:t>
            </a:r>
          </a:p>
        </p:txBody>
      </p:sp>
      <p:sp>
        <p:nvSpPr>
          <p:cNvPr id="121859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2186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2186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12186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2186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2186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2186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2186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know</a:t>
            </a:r>
          </a:p>
        </p:txBody>
      </p:sp>
      <p:sp>
        <p:nvSpPr>
          <p:cNvPr id="12186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knew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lo ______ después de la escuela.</a:t>
            </a:r>
          </a:p>
        </p:txBody>
      </p:sp>
      <p:sp>
        <p:nvSpPr>
          <p:cNvPr id="231427" name="AutoShape 3"/>
          <p:cNvSpPr>
            <a:spLocks noChangeArrowheads="1"/>
          </p:cNvSpPr>
          <p:nvPr/>
        </p:nvSpPr>
        <p:spPr bwMode="auto">
          <a:xfrm>
            <a:off x="28956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3142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3142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23143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3143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143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3143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1434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know</a:t>
            </a:r>
          </a:p>
        </p:txBody>
      </p:sp>
      <p:sp>
        <p:nvSpPr>
          <p:cNvPr id="23143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Beto no lo ______ hasta que yo le dije.</a:t>
            </a:r>
          </a:p>
        </p:txBody>
      </p:sp>
      <p:sp>
        <p:nvSpPr>
          <p:cNvPr id="22937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938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938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22938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938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29384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938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2938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know</a:t>
            </a:r>
          </a:p>
        </p:txBody>
      </p:sp>
      <p:sp>
        <p:nvSpPr>
          <p:cNvPr id="22938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knew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Beto no lo ______ hasta que yo le dije.</a:t>
            </a:r>
          </a:p>
        </p:txBody>
      </p:sp>
      <p:sp>
        <p:nvSpPr>
          <p:cNvPr id="23347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3347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3347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23347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3347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3480" name="AutoShape 8"/>
          <p:cNvSpPr>
            <a:spLocks noChangeArrowheads="1"/>
          </p:cNvSpPr>
          <p:nvPr/>
        </p:nvSpPr>
        <p:spPr bwMode="auto">
          <a:xfrm>
            <a:off x="51816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33481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3482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know</a:t>
            </a:r>
          </a:p>
        </p:txBody>
      </p:sp>
      <p:sp>
        <p:nvSpPr>
          <p:cNvPr id="23348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lo ______ después de que Beto te lo dijo.</a:t>
            </a:r>
          </a:p>
        </p:txBody>
      </p:sp>
      <p:sp>
        <p:nvSpPr>
          <p:cNvPr id="23040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3040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3040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230406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3040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0408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3040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0410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know</a:t>
            </a:r>
          </a:p>
        </p:txBody>
      </p:sp>
      <p:sp>
        <p:nvSpPr>
          <p:cNvPr id="23041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knew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lo ______ después de que Beto te lo dijo.</a:t>
            </a:r>
          </a:p>
        </p:txBody>
      </p:sp>
      <p:sp>
        <p:nvSpPr>
          <p:cNvPr id="23449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3450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3450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234502" name="AutoShape 6"/>
          <p:cNvSpPr>
            <a:spLocks noChangeArrowheads="1"/>
          </p:cNvSpPr>
          <p:nvPr/>
        </p:nvSpPr>
        <p:spPr bwMode="auto">
          <a:xfrm>
            <a:off x="28956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3450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450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3450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450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know</a:t>
            </a:r>
          </a:p>
        </p:txBody>
      </p:sp>
      <p:sp>
        <p:nvSpPr>
          <p:cNvPr id="23450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knew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AutoShape 2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28003" name="AutoShape 3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lo sé = I know it</a:t>
            </a:r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762000" y="49530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lo supe = I knew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Uds. lo saben ahora.</a:t>
            </a:r>
          </a:p>
        </p:txBody>
      </p:sp>
      <p:sp>
        <p:nvSpPr>
          <p:cNvPr id="129027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29028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29029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Uds. lo supieron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hermana sí ______ ir al cine ayer.</a:t>
            </a:r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55626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can</a:t>
            </a: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could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lo sabemos ahora.</a:t>
            </a:r>
          </a:p>
        </p:txBody>
      </p:sp>
      <p:sp>
        <p:nvSpPr>
          <p:cNvPr id="13005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3005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Nosotros lo supimos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3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lo sé ahora.</a:t>
            </a:r>
          </a:p>
        </p:txBody>
      </p:sp>
      <p:sp>
        <p:nvSpPr>
          <p:cNvPr id="13107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3107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3107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Yo lo supe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7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Todos mis amigos lo saben ahora.</a:t>
            </a:r>
          </a:p>
        </p:txBody>
      </p:sp>
      <p:sp>
        <p:nvSpPr>
          <p:cNvPr id="13209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3210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3210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Todos lo supieron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34147" name="WordArt 3"/>
          <p:cNvSpPr>
            <a:spLocks noChangeArrowheads="1" noChangeShapeType="1" noTextEdit="1"/>
          </p:cNvSpPr>
          <p:nvPr/>
        </p:nvSpPr>
        <p:spPr bwMode="auto">
          <a:xfrm>
            <a:off x="1066800" y="3200400"/>
            <a:ext cx="72390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poner</a:t>
            </a:r>
          </a:p>
        </p:txBody>
      </p:sp>
      <p:sp>
        <p:nvSpPr>
          <p:cNvPr id="13414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  <p:sp>
        <p:nvSpPr>
          <p:cNvPr id="134150" name="AutoShape 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36195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136196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136197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136198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36199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136200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36201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136202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136203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136204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36205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136206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136207" name="AutoShape 1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136208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136209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136210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136211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136212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136213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136214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sp>
        <p:nvSpPr>
          <p:cNvPr id="136215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pic>
        <p:nvPicPr>
          <p:cNvPr id="136216" name="Picture 24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6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209"/>
                  </p:tgtEl>
                </p:cond>
              </p:nextCondLst>
            </p:seq>
          </p:childTnLst>
        </p:cTn>
      </p:par>
    </p:tnLst>
    <p:bldLst>
      <p:bldP spid="136215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Ellos ______ la mesa antes de comer.</a:t>
            </a:r>
          </a:p>
        </p:txBody>
      </p:sp>
      <p:sp>
        <p:nvSpPr>
          <p:cNvPr id="13721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3722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3722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13722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3722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3722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37225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37226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13722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Ellos ______ la mesa antes de comer.</a:t>
            </a:r>
          </a:p>
        </p:txBody>
      </p:sp>
      <p:sp>
        <p:nvSpPr>
          <p:cNvPr id="23859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3859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3859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3859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860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38601" name="AutoShape 9"/>
          <p:cNvSpPr>
            <a:spLocks noChangeArrowheads="1"/>
          </p:cNvSpPr>
          <p:nvPr/>
        </p:nvSpPr>
        <p:spPr bwMode="auto">
          <a:xfrm>
            <a:off x="3048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8602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3860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38604" name="AutoShape 12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hermana ______ la mesa anoche.</a:t>
            </a:r>
          </a:p>
        </p:txBody>
      </p:sp>
      <p:sp>
        <p:nvSpPr>
          <p:cNvPr id="23552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3552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3552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3552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3552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5528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3552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5530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3553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hermana ______ la mesa anoche.</a:t>
            </a:r>
          </a:p>
        </p:txBody>
      </p:sp>
      <p:sp>
        <p:nvSpPr>
          <p:cNvPr id="25088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5088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5088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5088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5088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50888" name="AutoShape 8"/>
          <p:cNvSpPr>
            <a:spLocks noChangeArrowheads="1"/>
          </p:cNvSpPr>
          <p:nvPr/>
        </p:nvSpPr>
        <p:spPr bwMode="auto">
          <a:xfrm>
            <a:off x="54102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5088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50890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5089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686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______ la mesa juntos el sábado pasado.</a:t>
            </a:r>
          </a:p>
        </p:txBody>
      </p:sp>
      <p:sp>
        <p:nvSpPr>
          <p:cNvPr id="24064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064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4064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064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0648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064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0650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4065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40652" name="AutoShape 1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puedo = I can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762000" y="49530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pude = I could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686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______ la mesa juntos el sábado pasado.</a:t>
            </a:r>
          </a:p>
        </p:txBody>
      </p:sp>
      <p:sp>
        <p:nvSpPr>
          <p:cNvPr id="24269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2692" name="AutoShape 4"/>
          <p:cNvSpPr>
            <a:spLocks noChangeArrowheads="1"/>
          </p:cNvSpPr>
          <p:nvPr/>
        </p:nvSpPr>
        <p:spPr bwMode="auto">
          <a:xfrm>
            <a:off x="38100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4269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4269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269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269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269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2698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4269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45820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mamá ______ la mesa ayer porque no estuve en casa.</a:t>
            </a:r>
          </a:p>
        </p:txBody>
      </p:sp>
      <p:sp>
        <p:nvSpPr>
          <p:cNvPr id="236547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3654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3654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3655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3655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6552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3655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6554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3655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45820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mamá ______ la mesa ayer porque no estuve en casa.</a:t>
            </a:r>
          </a:p>
        </p:txBody>
      </p:sp>
      <p:sp>
        <p:nvSpPr>
          <p:cNvPr id="241667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166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4166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4167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167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1672" name="AutoShape 8"/>
          <p:cNvSpPr>
            <a:spLocks noChangeArrowheads="1"/>
          </p:cNvSpPr>
          <p:nvPr/>
        </p:nvSpPr>
        <p:spPr bwMode="auto">
          <a:xfrm>
            <a:off x="35814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167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1674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4167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no ______ la mesa ayer.</a:t>
            </a:r>
          </a:p>
        </p:txBody>
      </p:sp>
      <p:sp>
        <p:nvSpPr>
          <p:cNvPr id="237571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3757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3757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3757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3757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757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3757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37578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3757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no ______ la mesa ayer.</a:t>
            </a:r>
          </a:p>
        </p:txBody>
      </p:sp>
      <p:sp>
        <p:nvSpPr>
          <p:cNvPr id="243715" name="AutoShape 3"/>
          <p:cNvSpPr>
            <a:spLocks noChangeArrowheads="1"/>
          </p:cNvSpPr>
          <p:nvPr/>
        </p:nvSpPr>
        <p:spPr bwMode="auto">
          <a:xfrm>
            <a:off x="3124200" y="609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371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4371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4371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371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372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3722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4372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put / set</a:t>
            </a:r>
          </a:p>
        </p:txBody>
      </p:sp>
      <p:sp>
        <p:nvSpPr>
          <p:cNvPr id="243724" name="AutoShape 12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AutoShape 2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43363" name="AutoShape 3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pongo la mesa = I set the table </a:t>
            </a:r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685800" y="45720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puse la mesa = I set the 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ponemos la mesa antes de comer.</a:t>
            </a:r>
          </a:p>
        </p:txBody>
      </p:sp>
      <p:sp>
        <p:nvSpPr>
          <p:cNvPr id="144387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44388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44389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>
                <a:solidFill>
                  <a:schemeClr val="bg1"/>
                </a:solidFill>
                <a:latin typeface="Comic Sans MS" charset="0"/>
              </a:rPr>
              <a:t>Pusimos la mesa antes de comer.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9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Uds. ponen la mesa esta noche.</a:t>
            </a:r>
          </a:p>
        </p:txBody>
      </p:sp>
      <p:sp>
        <p:nvSpPr>
          <p:cNvPr id="14541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4541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4541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000">
                <a:solidFill>
                  <a:schemeClr val="bg1"/>
                </a:solidFill>
                <a:latin typeface="Comic Sans MS" charset="0"/>
              </a:rPr>
              <a:t>Uds. pusieron la mesa anoche.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Carla y yo ponemos la mesa hoy.</a:t>
            </a:r>
          </a:p>
        </p:txBody>
      </p:sp>
      <p:sp>
        <p:nvSpPr>
          <p:cNvPr id="14643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4643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4643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>
                <a:solidFill>
                  <a:schemeClr val="bg1"/>
                </a:solidFill>
                <a:latin typeface="Comic Sans MS" charset="0"/>
              </a:rPr>
              <a:t>Carla y yo pusimos la mesa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7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¿Pone Ud. la mesa hoy?</a:t>
            </a:r>
          </a:p>
        </p:txBody>
      </p:sp>
      <p:sp>
        <p:nvSpPr>
          <p:cNvPr id="14745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4746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4746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¿Puso Ud. la mesa anoche?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puedo  ir al cine hoy.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Yo pude ir al cine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49507" name="WordArt 3"/>
          <p:cNvSpPr>
            <a:spLocks noChangeArrowheads="1" noChangeShapeType="1" noTextEdit="1"/>
          </p:cNvSpPr>
          <p:nvPr/>
        </p:nvSpPr>
        <p:spPr bwMode="auto">
          <a:xfrm>
            <a:off x="1371600" y="3200400"/>
            <a:ext cx="67818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andar</a:t>
            </a:r>
          </a:p>
        </p:txBody>
      </p:sp>
      <p:sp>
        <p:nvSpPr>
          <p:cNvPr id="14950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  <p:sp>
        <p:nvSpPr>
          <p:cNvPr id="149510" name="AutoShape 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51555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151556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151557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151558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51559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151560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51561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151562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151563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151564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51565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151566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151567" name="AutoShape 1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151568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151569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151570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151571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151572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151573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151574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sp>
        <p:nvSpPr>
          <p:cNvPr id="151575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pic>
        <p:nvPicPr>
          <p:cNvPr id="151576" name="Picture 24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1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1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565"/>
                  </p:tgtEl>
                </p:cond>
              </p:nextCondLst>
            </p:seq>
          </p:childTnLst>
        </p:cTn>
      </p:par>
    </p:tnLst>
    <p:bldLst>
      <p:bldP spid="151575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7924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______ en bicicleta por el parque ayer.</a:t>
            </a:r>
          </a:p>
        </p:txBody>
      </p:sp>
      <p:sp>
        <p:nvSpPr>
          <p:cNvPr id="152579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5258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5258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15258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5258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5258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5258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52586" name="AutoShape 10"/>
          <p:cNvSpPr>
            <a:spLocks noChangeArrowheads="1"/>
          </p:cNvSpPr>
          <p:nvPr/>
        </p:nvSpPr>
        <p:spPr bwMode="auto">
          <a:xfrm>
            <a:off x="914400" y="4648200"/>
            <a:ext cx="1905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 / ride</a:t>
            </a:r>
          </a:p>
        </p:txBody>
      </p:sp>
      <p:sp>
        <p:nvSpPr>
          <p:cNvPr id="152587" name="AutoShape 11"/>
          <p:cNvSpPr>
            <a:spLocks noChangeArrowheads="1"/>
          </p:cNvSpPr>
          <p:nvPr/>
        </p:nvSpPr>
        <p:spPr bwMode="auto">
          <a:xfrm>
            <a:off x="4572000" y="5562600"/>
            <a:ext cx="2667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walked / rode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7924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______ en bicicleta por el parque ayer.</a:t>
            </a:r>
          </a:p>
        </p:txBody>
      </p:sp>
      <p:sp>
        <p:nvSpPr>
          <p:cNvPr id="251907" name="AutoShape 3"/>
          <p:cNvSpPr>
            <a:spLocks noChangeArrowheads="1"/>
          </p:cNvSpPr>
          <p:nvPr/>
        </p:nvSpPr>
        <p:spPr bwMode="auto">
          <a:xfrm>
            <a:off x="16764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5190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5190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25191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5191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5191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5191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51914" name="AutoShape 10"/>
          <p:cNvSpPr>
            <a:spLocks noChangeArrowheads="1"/>
          </p:cNvSpPr>
          <p:nvPr/>
        </p:nvSpPr>
        <p:spPr bwMode="auto">
          <a:xfrm>
            <a:off x="914400" y="4648200"/>
            <a:ext cx="1905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 / ride</a:t>
            </a:r>
          </a:p>
        </p:txBody>
      </p:sp>
      <p:sp>
        <p:nvSpPr>
          <p:cNvPr id="251915" name="AutoShape 11"/>
          <p:cNvSpPr>
            <a:spLocks noChangeArrowheads="1"/>
          </p:cNvSpPr>
          <p:nvPr/>
        </p:nvSpPr>
        <p:spPr bwMode="auto">
          <a:xfrm>
            <a:off x="4572000" y="5562600"/>
            <a:ext cx="2667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walked / rode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7924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no ______ en bicicleta ayer.</a:t>
            </a:r>
          </a:p>
        </p:txBody>
      </p:sp>
      <p:sp>
        <p:nvSpPr>
          <p:cNvPr id="24473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4740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4474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24474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474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474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474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4746" name="AutoShape 10"/>
          <p:cNvSpPr>
            <a:spLocks noChangeArrowheads="1"/>
          </p:cNvSpPr>
          <p:nvPr/>
        </p:nvSpPr>
        <p:spPr bwMode="auto">
          <a:xfrm>
            <a:off x="914400" y="4648200"/>
            <a:ext cx="1905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 / ride</a:t>
            </a:r>
          </a:p>
        </p:txBody>
      </p:sp>
      <p:sp>
        <p:nvSpPr>
          <p:cNvPr id="244747" name="AutoShape 11"/>
          <p:cNvSpPr>
            <a:spLocks noChangeArrowheads="1"/>
          </p:cNvSpPr>
          <p:nvPr/>
        </p:nvSpPr>
        <p:spPr bwMode="auto">
          <a:xfrm>
            <a:off x="4572000" y="5562600"/>
            <a:ext cx="2667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walked / rode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7924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no ______ en bicicleta ayer.</a:t>
            </a:r>
          </a:p>
        </p:txBody>
      </p:sp>
      <p:sp>
        <p:nvSpPr>
          <p:cNvPr id="24781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7812" name="AutoShape 4"/>
          <p:cNvSpPr>
            <a:spLocks noChangeArrowheads="1"/>
          </p:cNvSpPr>
          <p:nvPr/>
        </p:nvSpPr>
        <p:spPr bwMode="auto">
          <a:xfrm>
            <a:off x="46482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4781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24781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781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781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781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7818" name="AutoShape 10"/>
          <p:cNvSpPr>
            <a:spLocks noChangeArrowheads="1"/>
          </p:cNvSpPr>
          <p:nvPr/>
        </p:nvSpPr>
        <p:spPr bwMode="auto">
          <a:xfrm>
            <a:off x="914400" y="4648200"/>
            <a:ext cx="1905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 / ride</a:t>
            </a:r>
          </a:p>
        </p:txBody>
      </p:sp>
      <p:sp>
        <p:nvSpPr>
          <p:cNvPr id="247819" name="AutoShape 11"/>
          <p:cNvSpPr>
            <a:spLocks noChangeArrowheads="1"/>
          </p:cNvSpPr>
          <p:nvPr/>
        </p:nvSpPr>
        <p:spPr bwMode="auto">
          <a:xfrm>
            <a:off x="4572000" y="5562600"/>
            <a:ext cx="2667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walked / rode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7924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Uds. ______ por el parque ayer, ¿no?</a:t>
            </a:r>
          </a:p>
        </p:txBody>
      </p:sp>
      <p:sp>
        <p:nvSpPr>
          <p:cNvPr id="24576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576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4576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24576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5767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5768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576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5770" name="AutoShape 10"/>
          <p:cNvSpPr>
            <a:spLocks noChangeArrowheads="1"/>
          </p:cNvSpPr>
          <p:nvPr/>
        </p:nvSpPr>
        <p:spPr bwMode="auto">
          <a:xfrm>
            <a:off x="914400" y="4648200"/>
            <a:ext cx="1905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 / ride</a:t>
            </a:r>
          </a:p>
        </p:txBody>
      </p:sp>
      <p:sp>
        <p:nvSpPr>
          <p:cNvPr id="245771" name="AutoShape 11"/>
          <p:cNvSpPr>
            <a:spLocks noChangeArrowheads="1"/>
          </p:cNvSpPr>
          <p:nvPr/>
        </p:nvSpPr>
        <p:spPr bwMode="auto">
          <a:xfrm>
            <a:off x="4572000" y="5562600"/>
            <a:ext cx="2667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walked / rode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7924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Uds. ______ por el parque ayer, ¿no?</a:t>
            </a:r>
          </a:p>
        </p:txBody>
      </p:sp>
      <p:sp>
        <p:nvSpPr>
          <p:cNvPr id="24883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883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4883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24883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8839" name="AutoShape 7"/>
          <p:cNvSpPr>
            <a:spLocks noChangeArrowheads="1"/>
          </p:cNvSpPr>
          <p:nvPr/>
        </p:nvSpPr>
        <p:spPr bwMode="auto">
          <a:xfrm>
            <a:off x="28956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884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8841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8842" name="AutoShape 10"/>
          <p:cNvSpPr>
            <a:spLocks noChangeArrowheads="1"/>
          </p:cNvSpPr>
          <p:nvPr/>
        </p:nvSpPr>
        <p:spPr bwMode="auto">
          <a:xfrm>
            <a:off x="914400" y="4648200"/>
            <a:ext cx="1905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 / ride</a:t>
            </a:r>
          </a:p>
        </p:txBody>
      </p:sp>
      <p:sp>
        <p:nvSpPr>
          <p:cNvPr id="248843" name="AutoShape 11"/>
          <p:cNvSpPr>
            <a:spLocks noChangeArrowheads="1"/>
          </p:cNvSpPr>
          <p:nvPr/>
        </p:nvSpPr>
        <p:spPr bwMode="auto">
          <a:xfrm>
            <a:off x="4572000" y="5562600"/>
            <a:ext cx="2667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walked / rode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Text Box 2"/>
          <p:cNvSpPr txBox="1">
            <a:spLocks noChangeArrowheads="1"/>
          </p:cNvSpPr>
          <p:nvPr/>
        </p:nvSpPr>
        <p:spPr bwMode="auto">
          <a:xfrm>
            <a:off x="228600" y="609600"/>
            <a:ext cx="86106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¿______ Julia y Roberto por el parque ayer?</a:t>
            </a:r>
          </a:p>
        </p:txBody>
      </p:sp>
      <p:sp>
        <p:nvSpPr>
          <p:cNvPr id="246787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678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4678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24679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679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679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6793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6794" name="AutoShape 10"/>
          <p:cNvSpPr>
            <a:spLocks noChangeArrowheads="1"/>
          </p:cNvSpPr>
          <p:nvPr/>
        </p:nvSpPr>
        <p:spPr bwMode="auto">
          <a:xfrm>
            <a:off x="914400" y="4648200"/>
            <a:ext cx="1905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 / ride</a:t>
            </a:r>
          </a:p>
        </p:txBody>
      </p:sp>
      <p:sp>
        <p:nvSpPr>
          <p:cNvPr id="246795" name="AutoShape 11"/>
          <p:cNvSpPr>
            <a:spLocks noChangeArrowheads="1"/>
          </p:cNvSpPr>
          <p:nvPr/>
        </p:nvSpPr>
        <p:spPr bwMode="auto">
          <a:xfrm>
            <a:off x="4572000" y="5562600"/>
            <a:ext cx="2667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walked / rode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Text Box 2"/>
          <p:cNvSpPr txBox="1">
            <a:spLocks noChangeArrowheads="1"/>
          </p:cNvSpPr>
          <p:nvPr/>
        </p:nvSpPr>
        <p:spPr bwMode="auto">
          <a:xfrm>
            <a:off x="228600" y="609600"/>
            <a:ext cx="86106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¿______ Julia y Roberto por el parque ayer?</a:t>
            </a:r>
          </a:p>
        </p:txBody>
      </p:sp>
      <p:sp>
        <p:nvSpPr>
          <p:cNvPr id="24985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4986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4986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24986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4986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986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49865" name="AutoShape 9"/>
          <p:cNvSpPr>
            <a:spLocks noChangeArrowheads="1"/>
          </p:cNvSpPr>
          <p:nvPr/>
        </p:nvSpPr>
        <p:spPr bwMode="auto">
          <a:xfrm>
            <a:off x="9906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49866" name="AutoShape 10"/>
          <p:cNvSpPr>
            <a:spLocks noChangeArrowheads="1"/>
          </p:cNvSpPr>
          <p:nvPr/>
        </p:nvSpPr>
        <p:spPr bwMode="auto">
          <a:xfrm>
            <a:off x="914400" y="4648200"/>
            <a:ext cx="1905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 / ride</a:t>
            </a:r>
          </a:p>
        </p:txBody>
      </p:sp>
      <p:sp>
        <p:nvSpPr>
          <p:cNvPr id="249867" name="AutoShape 11"/>
          <p:cNvSpPr>
            <a:spLocks noChangeArrowheads="1"/>
          </p:cNvSpPr>
          <p:nvPr/>
        </p:nvSpPr>
        <p:spPr bwMode="auto">
          <a:xfrm>
            <a:off x="4572000" y="5562600"/>
            <a:ext cx="26670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walked / rode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no podemos ir al cine hoy.</a:t>
            </a: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No pudimos ir al cine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AutoShape 2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58723" name="AutoShape 3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ando en bicicleta = I ride my bike</a:t>
            </a:r>
          </a:p>
        </p:txBody>
      </p:sp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762000" y="46482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anduve en bicicleta = I rode my bike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 dirty="0">
                <a:latin typeface="Comic Sans MS" charset="0"/>
              </a:rPr>
              <a:t>Lupe y yo andamos en bicicleta hoy.</a:t>
            </a:r>
          </a:p>
        </p:txBody>
      </p:sp>
      <p:sp>
        <p:nvSpPr>
          <p:cNvPr id="159747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59748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59749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Anduvimos en bicicleta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9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Beto y tú andan en bicicleta hoy.</a:t>
            </a:r>
          </a:p>
        </p:txBody>
      </p:sp>
      <p:sp>
        <p:nvSpPr>
          <p:cNvPr id="16077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6077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6077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>
                <a:solidFill>
                  <a:schemeClr val="bg1"/>
                </a:solidFill>
                <a:latin typeface="Comic Sans MS" charset="0"/>
              </a:rPr>
              <a:t>Uds. anduvieron en bicicleta ayer</a:t>
            </a:r>
            <a:r>
              <a:rPr lang="es-ES" sz="4400">
                <a:solidFill>
                  <a:schemeClr val="bg1"/>
                </a:solidFill>
                <a:latin typeface="Comic Sans MS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8077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Mis amigo Juan anda por el parque con su novia.</a:t>
            </a:r>
          </a:p>
        </p:txBody>
      </p:sp>
      <p:sp>
        <p:nvSpPr>
          <p:cNvPr id="16179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6179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6179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Anduvo por el parque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7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ando por el centro comercial.</a:t>
            </a:r>
          </a:p>
        </p:txBody>
      </p:sp>
      <p:sp>
        <p:nvSpPr>
          <p:cNvPr id="16281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6282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6282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>
                <a:solidFill>
                  <a:schemeClr val="bg1"/>
                </a:solidFill>
                <a:latin typeface="Comic Sans MS" charset="0"/>
              </a:rPr>
              <a:t>Anduve por el centro comercial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1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64867" name="WordArt 3"/>
          <p:cNvSpPr>
            <a:spLocks noChangeArrowheads="1" noChangeShapeType="1" noTextEdit="1"/>
          </p:cNvSpPr>
          <p:nvPr/>
        </p:nvSpPr>
        <p:spPr bwMode="auto">
          <a:xfrm>
            <a:off x="2819400" y="3200400"/>
            <a:ext cx="38100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FIN</a:t>
            </a:r>
          </a:p>
        </p:txBody>
      </p:sp>
      <p:sp>
        <p:nvSpPr>
          <p:cNvPr id="16486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136" y="1065746"/>
            <a:ext cx="7693296" cy="255454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0000"/>
                </a:solidFill>
              </a:rPr>
              <a:t>pude</a:t>
            </a:r>
            <a:r>
              <a:rPr lang="en-US" sz="3200" b="1" dirty="0" smtClean="0">
                <a:solidFill>
                  <a:srgbClr val="000000"/>
                </a:solidFill>
              </a:rPr>
              <a:t>				</a:t>
            </a:r>
            <a:r>
              <a:rPr lang="en-US" sz="3200" b="1" dirty="0" err="1" smtClean="0">
                <a:solidFill>
                  <a:srgbClr val="000000"/>
                </a:solidFill>
              </a:rPr>
              <a:t>quise</a:t>
            </a:r>
            <a:r>
              <a:rPr lang="en-US" sz="3200" b="1" dirty="0" smtClean="0">
                <a:solidFill>
                  <a:srgbClr val="000000"/>
                </a:solidFill>
              </a:rPr>
              <a:t>				</a:t>
            </a:r>
            <a:r>
              <a:rPr lang="en-US" sz="3200" b="1" dirty="0" err="1" smtClean="0">
                <a:solidFill>
                  <a:srgbClr val="000000"/>
                </a:solidFill>
              </a:rPr>
              <a:t>puse</a:t>
            </a:r>
            <a:endParaRPr lang="en-US" sz="3200" b="1" dirty="0" smtClean="0">
              <a:solidFill>
                <a:srgbClr val="00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000000"/>
                </a:solidFill>
              </a:rPr>
              <a:t>tuvieron</a:t>
            </a:r>
            <a:r>
              <a:rPr lang="en-US" sz="3200" b="1" dirty="0" smtClean="0">
                <a:solidFill>
                  <a:srgbClr val="000000"/>
                </a:solidFill>
              </a:rPr>
              <a:t>				</a:t>
            </a:r>
            <a:r>
              <a:rPr lang="en-US" sz="3200" b="1" dirty="0" err="1" smtClean="0">
                <a:solidFill>
                  <a:srgbClr val="000000"/>
                </a:solidFill>
              </a:rPr>
              <a:t>vino</a:t>
            </a:r>
            <a:endParaRPr lang="en-US" sz="3200" b="1" dirty="0" smtClean="0">
              <a:solidFill>
                <a:srgbClr val="00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000000"/>
                </a:solidFill>
              </a:rPr>
              <a:t>trajo</a:t>
            </a:r>
            <a:r>
              <a:rPr lang="en-US" sz="3200" b="1" dirty="0" smtClean="0">
                <a:solidFill>
                  <a:srgbClr val="000000"/>
                </a:solidFill>
              </a:rPr>
              <a:t>									</a:t>
            </a:r>
            <a:r>
              <a:rPr lang="en-US" sz="3200" b="1" dirty="0" err="1" smtClean="0">
                <a:solidFill>
                  <a:srgbClr val="000000"/>
                </a:solidFill>
              </a:rPr>
              <a:t>condujeron</a:t>
            </a:r>
            <a:endParaRPr lang="en-US" sz="3200" b="1" dirty="0" smtClean="0">
              <a:solidFill>
                <a:srgbClr val="00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000000"/>
                </a:solidFill>
              </a:rPr>
              <a:t>dijo</a:t>
            </a:r>
            <a:r>
              <a:rPr lang="en-US" sz="3200" b="1" dirty="0" smtClean="0">
                <a:solidFill>
                  <a:srgbClr val="000000"/>
                </a:solidFill>
              </a:rPr>
              <a:t>			</a:t>
            </a:r>
            <a:r>
              <a:rPr lang="en-US" sz="3200" b="1" dirty="0" err="1" smtClean="0">
                <a:solidFill>
                  <a:srgbClr val="000000"/>
                </a:solidFill>
              </a:rPr>
              <a:t>estuvieron</a:t>
            </a:r>
            <a:r>
              <a:rPr lang="en-US" sz="3200" b="1" dirty="0" smtClean="0">
                <a:solidFill>
                  <a:srgbClr val="000000"/>
                </a:solidFill>
              </a:rPr>
              <a:t>				</a:t>
            </a:r>
            <a:r>
              <a:rPr lang="en-US" sz="3200" b="1" dirty="0" err="1" smtClean="0">
                <a:solidFill>
                  <a:srgbClr val="000000"/>
                </a:solidFill>
              </a:rPr>
              <a:t>hizo</a:t>
            </a:r>
            <a:endParaRPr lang="en-US" sz="3200" b="1" dirty="0">
              <a:solidFill>
                <a:srgbClr val="00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000000"/>
                </a:solidFill>
              </a:rPr>
              <a:t>supe</a:t>
            </a:r>
            <a:r>
              <a:rPr lang="en-US" sz="3200" b="1" smtClean="0">
                <a:solidFill>
                  <a:srgbClr val="000000"/>
                </a:solidFill>
              </a:rPr>
              <a:t>				</a:t>
            </a:r>
            <a:r>
              <a:rPr lang="en-US" sz="3200" b="1" dirty="0" smtClean="0">
                <a:solidFill>
                  <a:srgbClr val="000000"/>
                </a:solidFill>
              </a:rPr>
              <a:t>	</a:t>
            </a:r>
            <a:r>
              <a:rPr lang="en-US" sz="3200" b="1" dirty="0" err="1" smtClean="0">
                <a:solidFill>
                  <a:srgbClr val="000000"/>
                </a:solidFill>
              </a:rPr>
              <a:t>aduve</a:t>
            </a:r>
            <a:r>
              <a:rPr lang="en-US" sz="3200" dirty="0" smtClean="0">
                <a:solidFill>
                  <a:srgbClr val="000000"/>
                </a:solidFill>
              </a:rPr>
              <a:t>		</a:t>
            </a:r>
            <a:r>
              <a:rPr lang="en-US" sz="3200" dirty="0" smtClean="0"/>
              <a:t>	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609600"/>
            <a:ext cx="7620000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dirty="0" smtClean="0">
                <a:latin typeface="Comic Sans MS" charset="0"/>
              </a:rPr>
              <a:t>Esta mañana _______ por una amiga que mi novio y Rosalia _______ juntos anoche en el cine. _______ a la escuela porque no _______ el autobús. Cuando estaba en el camino, mi amiga me _______ una llamada y me _______ la verdad; ellos ________ una cita. ¡No me lo ______ creer!  Además, me dijo que ellos __________ desde el cine a la casa de Rosalia. Cuando llegué a la escuela, mi novio ______ a saludarme y me ________ flores, pero no ______ hablar con él. ¿Y las flores? Las _______ en la basura.</a:t>
            </a:r>
            <a:endParaRPr lang="es-ES" sz="2800" dirty="0">
              <a:latin typeface="Comic Sans M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Tu no puedes ir al cine hoy.</a:t>
            </a: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Tú no pudiste ir al cine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Beto puede ir al cine hoy.</a:t>
            </a: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Beto pudo ir al cine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89443" name="WordArt 3"/>
          <p:cNvSpPr>
            <a:spLocks noChangeArrowheads="1" noChangeShapeType="1" noTextEdit="1"/>
          </p:cNvSpPr>
          <p:nvPr/>
        </p:nvSpPr>
        <p:spPr bwMode="auto">
          <a:xfrm>
            <a:off x="1066800" y="3200400"/>
            <a:ext cx="73152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querer</a:t>
            </a:r>
          </a:p>
        </p:txBody>
      </p:sp>
      <p:sp>
        <p:nvSpPr>
          <p:cNvPr id="189446" name="AutoShape 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  <p:sp>
        <p:nvSpPr>
          <p:cNvPr id="18944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28684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28686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28687" name="AutoShape 1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28688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28689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28690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28691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28692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28693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28694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sp>
        <p:nvSpPr>
          <p:cNvPr id="28695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pic>
        <p:nvPicPr>
          <p:cNvPr id="28696" name="Picture 24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90"/>
                  </p:tgtEl>
                </p:cond>
              </p:nextCondLst>
            </p:seq>
          </p:childTnLst>
        </p:cTn>
      </p:par>
    </p:tnLst>
    <p:bldLst>
      <p:bldP spid="2869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Directions for Use</a:t>
            </a:r>
          </a:p>
        </p:txBody>
      </p:sp>
      <p:pic>
        <p:nvPicPr>
          <p:cNvPr id="253956" name="Picture 4" descr="j0239183[1]"/>
          <p:cNvPicPr>
            <a:picLocks noChangeAspect="1" noChangeArrowheads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3733800"/>
            <a:ext cx="2667000" cy="2413000"/>
          </a:xfrm>
          <a:noFill/>
          <a:ln/>
        </p:spPr>
      </p:pic>
      <p:sp>
        <p:nvSpPr>
          <p:cNvPr id="25395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038600" y="1524000"/>
            <a:ext cx="4343400" cy="5334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ES"/>
              <a:t>Some of the following slides are interactive.</a:t>
            </a:r>
          </a:p>
          <a:p>
            <a:pPr>
              <a:lnSpc>
                <a:spcPct val="90000"/>
              </a:lnSpc>
            </a:pPr>
            <a:r>
              <a:rPr lang="es-ES"/>
              <a:t>The index and stem buttons return you to the index slide and the stem slide. </a:t>
            </a:r>
          </a:p>
          <a:p>
            <a:pPr>
              <a:lnSpc>
                <a:spcPct val="90000"/>
              </a:lnSpc>
            </a:pPr>
            <a:r>
              <a:rPr lang="es-ES"/>
              <a:t>Whenever you see the mouse symbol, quiz yourself and click on the correct verb form to proceed to the next slide.</a:t>
            </a:r>
          </a:p>
        </p:txBody>
      </p:sp>
      <p:sp>
        <p:nvSpPr>
          <p:cNvPr id="253958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295400" y="1676400"/>
            <a:ext cx="2438400" cy="7620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2400"/>
              <a:t>INDEX</a:t>
            </a:r>
          </a:p>
        </p:txBody>
      </p:sp>
      <p:sp>
        <p:nvSpPr>
          <p:cNvPr id="253959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295400" y="2667000"/>
            <a:ext cx="2438400" cy="7620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2400"/>
              <a:t>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______ ir de compras ayer.</a:t>
            </a:r>
          </a:p>
        </p:txBody>
      </p:sp>
      <p:sp>
        <p:nvSpPr>
          <p:cNvPr id="29699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1143000" y="4648200"/>
            <a:ext cx="16764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 to </a:t>
            </a: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5105400" y="5638800"/>
            <a:ext cx="1981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wanted to </a:t>
            </a:r>
          </a:p>
        </p:txBody>
      </p:sp>
      <p:pic>
        <p:nvPicPr>
          <p:cNvPr id="29708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______ ir de compras ayer.</a:t>
            </a:r>
          </a:p>
        </p:txBody>
      </p:sp>
      <p:sp>
        <p:nvSpPr>
          <p:cNvPr id="180227" name="AutoShape 3"/>
          <p:cNvSpPr>
            <a:spLocks noChangeArrowheads="1"/>
          </p:cNvSpPr>
          <p:nvPr/>
        </p:nvSpPr>
        <p:spPr bwMode="auto">
          <a:xfrm>
            <a:off x="30480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8022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8022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8023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8023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023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8023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0234" name="AutoShape 10"/>
          <p:cNvSpPr>
            <a:spLocks noChangeArrowheads="1"/>
          </p:cNvSpPr>
          <p:nvPr/>
        </p:nvSpPr>
        <p:spPr bwMode="auto">
          <a:xfrm>
            <a:off x="1143000" y="4648200"/>
            <a:ext cx="16764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 to </a:t>
            </a:r>
          </a:p>
        </p:txBody>
      </p:sp>
      <p:sp>
        <p:nvSpPr>
          <p:cNvPr id="180235" name="AutoShape 11"/>
          <p:cNvSpPr>
            <a:spLocks noChangeArrowheads="1"/>
          </p:cNvSpPr>
          <p:nvPr/>
        </p:nvSpPr>
        <p:spPr bwMode="auto">
          <a:xfrm>
            <a:off x="5105400" y="5638800"/>
            <a:ext cx="1981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wanted to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no ______ ir de compras ayer.</a:t>
            </a:r>
          </a:p>
        </p:txBody>
      </p:sp>
      <p:sp>
        <p:nvSpPr>
          <p:cNvPr id="18329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8330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8330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83302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8330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330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8330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3306" name="AutoShape 10"/>
          <p:cNvSpPr>
            <a:spLocks noChangeArrowheads="1"/>
          </p:cNvSpPr>
          <p:nvPr/>
        </p:nvSpPr>
        <p:spPr bwMode="auto">
          <a:xfrm>
            <a:off x="1143000" y="4648200"/>
            <a:ext cx="16764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 to </a:t>
            </a:r>
          </a:p>
        </p:txBody>
      </p:sp>
      <p:sp>
        <p:nvSpPr>
          <p:cNvPr id="183307" name="AutoShape 11"/>
          <p:cNvSpPr>
            <a:spLocks noChangeArrowheads="1"/>
          </p:cNvSpPr>
          <p:nvPr/>
        </p:nvSpPr>
        <p:spPr bwMode="auto">
          <a:xfrm>
            <a:off x="5105400" y="5638800"/>
            <a:ext cx="1981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wanted to </a:t>
            </a:r>
          </a:p>
        </p:txBody>
      </p:sp>
      <p:pic>
        <p:nvPicPr>
          <p:cNvPr id="183308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no ______ ir de compras ayer.</a:t>
            </a:r>
          </a:p>
        </p:txBody>
      </p:sp>
      <p:sp>
        <p:nvSpPr>
          <p:cNvPr id="18637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8637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8637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86374" name="AutoShape 6"/>
          <p:cNvSpPr>
            <a:spLocks noChangeArrowheads="1"/>
          </p:cNvSpPr>
          <p:nvPr/>
        </p:nvSpPr>
        <p:spPr bwMode="auto">
          <a:xfrm>
            <a:off x="3581400" y="609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8637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637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8637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6378" name="AutoShape 10"/>
          <p:cNvSpPr>
            <a:spLocks noChangeArrowheads="1"/>
          </p:cNvSpPr>
          <p:nvPr/>
        </p:nvSpPr>
        <p:spPr bwMode="auto">
          <a:xfrm>
            <a:off x="1143000" y="4648200"/>
            <a:ext cx="16764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 to </a:t>
            </a:r>
          </a:p>
        </p:txBody>
      </p:sp>
      <p:sp>
        <p:nvSpPr>
          <p:cNvPr id="186379" name="AutoShape 11"/>
          <p:cNvSpPr>
            <a:spLocks noChangeArrowheads="1"/>
          </p:cNvSpPr>
          <p:nvPr/>
        </p:nvSpPr>
        <p:spPr bwMode="auto">
          <a:xfrm>
            <a:off x="5105400" y="5638800"/>
            <a:ext cx="1981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wanted to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prima ______ ir de compras ayer.</a:t>
            </a:r>
          </a:p>
        </p:txBody>
      </p:sp>
      <p:sp>
        <p:nvSpPr>
          <p:cNvPr id="18432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8432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8432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8432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8432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4328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8432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4330" name="AutoShape 10"/>
          <p:cNvSpPr>
            <a:spLocks noChangeArrowheads="1"/>
          </p:cNvSpPr>
          <p:nvPr/>
        </p:nvSpPr>
        <p:spPr bwMode="auto">
          <a:xfrm>
            <a:off x="1143000" y="4648200"/>
            <a:ext cx="16764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 to </a:t>
            </a:r>
          </a:p>
        </p:txBody>
      </p:sp>
      <p:sp>
        <p:nvSpPr>
          <p:cNvPr id="184331" name="AutoShape 11"/>
          <p:cNvSpPr>
            <a:spLocks noChangeArrowheads="1"/>
          </p:cNvSpPr>
          <p:nvPr/>
        </p:nvSpPr>
        <p:spPr bwMode="auto">
          <a:xfrm>
            <a:off x="5105400" y="5638800"/>
            <a:ext cx="1981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wanted to </a:t>
            </a:r>
          </a:p>
        </p:txBody>
      </p:sp>
      <p:pic>
        <p:nvPicPr>
          <p:cNvPr id="184332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prima ______ ir de compras ayer.</a:t>
            </a:r>
          </a:p>
        </p:txBody>
      </p:sp>
      <p:sp>
        <p:nvSpPr>
          <p:cNvPr id="18739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8739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8739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8739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8739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7400" name="AutoShape 8"/>
          <p:cNvSpPr>
            <a:spLocks noChangeArrowheads="1"/>
          </p:cNvSpPr>
          <p:nvPr/>
        </p:nvSpPr>
        <p:spPr bwMode="auto">
          <a:xfrm>
            <a:off x="44958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87401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7402" name="AutoShape 10"/>
          <p:cNvSpPr>
            <a:spLocks noChangeArrowheads="1"/>
          </p:cNvSpPr>
          <p:nvPr/>
        </p:nvSpPr>
        <p:spPr bwMode="auto">
          <a:xfrm>
            <a:off x="1143000" y="4648200"/>
            <a:ext cx="16764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 to </a:t>
            </a:r>
          </a:p>
        </p:txBody>
      </p:sp>
      <p:sp>
        <p:nvSpPr>
          <p:cNvPr id="187403" name="AutoShape 11"/>
          <p:cNvSpPr>
            <a:spLocks noChangeArrowheads="1"/>
          </p:cNvSpPr>
          <p:nvPr/>
        </p:nvSpPr>
        <p:spPr bwMode="auto">
          <a:xfrm>
            <a:off x="5105400" y="5638800"/>
            <a:ext cx="1981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wanted to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7772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prima y yo  ______ ir de compras ayer.</a:t>
            </a:r>
          </a:p>
        </p:txBody>
      </p:sp>
      <p:sp>
        <p:nvSpPr>
          <p:cNvPr id="185347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85348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8534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8535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8535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535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8535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5354" name="AutoShape 10"/>
          <p:cNvSpPr>
            <a:spLocks noChangeArrowheads="1"/>
          </p:cNvSpPr>
          <p:nvPr/>
        </p:nvSpPr>
        <p:spPr bwMode="auto">
          <a:xfrm>
            <a:off x="1143000" y="4648200"/>
            <a:ext cx="16764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 to </a:t>
            </a:r>
          </a:p>
        </p:txBody>
      </p:sp>
      <p:sp>
        <p:nvSpPr>
          <p:cNvPr id="185355" name="AutoShape 11"/>
          <p:cNvSpPr>
            <a:spLocks noChangeArrowheads="1"/>
          </p:cNvSpPr>
          <p:nvPr/>
        </p:nvSpPr>
        <p:spPr bwMode="auto">
          <a:xfrm>
            <a:off x="5105400" y="5638800"/>
            <a:ext cx="1981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wanted to </a:t>
            </a:r>
          </a:p>
        </p:txBody>
      </p:sp>
      <p:pic>
        <p:nvPicPr>
          <p:cNvPr id="185356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7772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prima y yo  ______ ir de compras ayer.</a:t>
            </a:r>
          </a:p>
        </p:txBody>
      </p:sp>
      <p:sp>
        <p:nvSpPr>
          <p:cNvPr id="18841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88420" name="AutoShape 4"/>
          <p:cNvSpPr>
            <a:spLocks noChangeArrowheads="1"/>
          </p:cNvSpPr>
          <p:nvPr/>
        </p:nvSpPr>
        <p:spPr bwMode="auto">
          <a:xfrm>
            <a:off x="55626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8842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8842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8842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842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8842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88426" name="AutoShape 10"/>
          <p:cNvSpPr>
            <a:spLocks noChangeArrowheads="1"/>
          </p:cNvSpPr>
          <p:nvPr/>
        </p:nvSpPr>
        <p:spPr bwMode="auto">
          <a:xfrm>
            <a:off x="1143000" y="4648200"/>
            <a:ext cx="16764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 to </a:t>
            </a:r>
          </a:p>
        </p:txBody>
      </p:sp>
      <p:sp>
        <p:nvSpPr>
          <p:cNvPr id="188427" name="AutoShape 11"/>
          <p:cNvSpPr>
            <a:spLocks noChangeArrowheads="1"/>
          </p:cNvSpPr>
          <p:nvPr/>
        </p:nvSpPr>
        <p:spPr bwMode="auto">
          <a:xfrm>
            <a:off x="5105400" y="5638800"/>
            <a:ext cx="1981200" cy="5334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wanted to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quiero = I want to 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762000" y="49530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quise = I wanted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queremos ir de compras hoy.</a:t>
            </a:r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Quisimos ir de compras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 (Index)</a:t>
            </a:r>
          </a:p>
        </p:txBody>
      </p:sp>
      <p:sp>
        <p:nvSpPr>
          <p:cNvPr id="13315" name="AutoShap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 dirty="0"/>
              <a:t>andar</a:t>
            </a:r>
          </a:p>
        </p:txBody>
      </p:sp>
      <p:sp>
        <p:nvSpPr>
          <p:cNvPr id="13316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13317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13318" name="AutoShape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3319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13320" name="AutoShape 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3321" name="AutoShape 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13322" name="AutoShape 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13323" name="AutoShape 1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13324" name="AutoShape 1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3335" name="AutoShape 2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STEMS</a:t>
            </a:r>
          </a:p>
        </p:txBody>
      </p:sp>
      <p:pic>
        <p:nvPicPr>
          <p:cNvPr id="13337" name="Picture 25" descr="j0239183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  <p:sp>
        <p:nvSpPr>
          <p:cNvPr id="13338" name="AutoShape 2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1000" y="5638800"/>
            <a:ext cx="28956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+ </a:t>
            </a:r>
            <a:r>
              <a:rPr lang="en-US" sz="3600" b="1" dirty="0" err="1" smtClean="0">
                <a:solidFill>
                  <a:srgbClr val="FF0000"/>
                </a:solidFill>
              </a:rPr>
              <a:t>conducir</a:t>
            </a:r>
            <a:r>
              <a:rPr lang="en-US" sz="3600" b="1" dirty="0" smtClean="0">
                <a:solidFill>
                  <a:srgbClr val="FF0000"/>
                </a:solidFill>
              </a:rPr>
              <a:t>!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Las chicas quieren ir de compras hoy.</a:t>
            </a:r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>
                <a:solidFill>
                  <a:schemeClr val="bg1"/>
                </a:solidFill>
                <a:latin typeface="Comic Sans MS" charset="0"/>
              </a:rPr>
              <a:t>Quisieron ir de compras ayer</a:t>
            </a:r>
            <a:r>
              <a:rPr lang="es-ES" sz="4400">
                <a:solidFill>
                  <a:schemeClr val="bg1"/>
                </a:solidFill>
                <a:latin typeface="Comic Sans MS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Uds. no quieren ir de compras hoy.</a:t>
            </a:r>
          </a:p>
        </p:txBody>
      </p:sp>
      <p:sp>
        <p:nvSpPr>
          <p:cNvPr id="3891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3891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>
                <a:solidFill>
                  <a:schemeClr val="bg1"/>
                </a:solidFill>
                <a:latin typeface="Comic Sans MS" charset="0"/>
              </a:rPr>
              <a:t>Uds. no quisieron ir de compras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madre quiere ir de compras hoy.</a:t>
            </a:r>
          </a:p>
        </p:txBody>
      </p:sp>
      <p:sp>
        <p:nvSpPr>
          <p:cNvPr id="3993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>
                <a:solidFill>
                  <a:schemeClr val="bg1"/>
                </a:solidFill>
                <a:latin typeface="Comic Sans MS" charset="0"/>
              </a:rPr>
              <a:t>Mi madre quiso ir de compras ayer</a:t>
            </a:r>
            <a:r>
              <a:rPr lang="es-ES" sz="4400">
                <a:solidFill>
                  <a:schemeClr val="bg1"/>
                </a:solidFill>
                <a:latin typeface="Comic Sans MS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41987" name="WordArt 3"/>
          <p:cNvSpPr>
            <a:spLocks noChangeArrowheads="1" noChangeShapeType="1" noTextEdit="1"/>
          </p:cNvSpPr>
          <p:nvPr/>
        </p:nvSpPr>
        <p:spPr bwMode="auto">
          <a:xfrm>
            <a:off x="1066800" y="3200400"/>
            <a:ext cx="73152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venir</a:t>
            </a:r>
          </a:p>
        </p:txBody>
      </p:sp>
      <p:sp>
        <p:nvSpPr>
          <p:cNvPr id="41989" name="AutoShape 5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  <p:sp>
        <p:nvSpPr>
          <p:cNvPr id="4199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44041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44042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44044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44045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44046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44047" name="AutoShape 1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44048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44049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44050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44051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44052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44053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44054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sp>
        <p:nvSpPr>
          <p:cNvPr id="44055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pic>
        <p:nvPicPr>
          <p:cNvPr id="44056" name="Picture 24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54"/>
                  </p:tgtEl>
                </p:cond>
              </p:nextCondLst>
            </p:seq>
          </p:childTnLst>
        </p:cTn>
      </p:par>
    </p:tnLst>
    <p:bldLst>
      <p:bldP spid="4405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Mis abuelos ______ de Phoenix ayer.</a:t>
            </a:r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4506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45065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4506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come</a:t>
            </a:r>
          </a:p>
        </p:txBody>
      </p:sp>
      <p:sp>
        <p:nvSpPr>
          <p:cNvPr id="4506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came</a:t>
            </a:r>
          </a:p>
        </p:txBody>
      </p:sp>
      <p:pic>
        <p:nvPicPr>
          <p:cNvPr id="45068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Mis abuelos ______ de Phoenix ayer.</a:t>
            </a:r>
          </a:p>
        </p:txBody>
      </p:sp>
      <p:sp>
        <p:nvSpPr>
          <p:cNvPr id="19251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9251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9251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9251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9251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252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92521" name="AutoShape 9"/>
          <p:cNvSpPr>
            <a:spLocks noChangeArrowheads="1"/>
          </p:cNvSpPr>
          <p:nvPr/>
        </p:nvSpPr>
        <p:spPr bwMode="auto">
          <a:xfrm>
            <a:off x="54102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2522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come</a:t>
            </a:r>
          </a:p>
        </p:txBody>
      </p:sp>
      <p:sp>
        <p:nvSpPr>
          <p:cNvPr id="19252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tío ______ de Los Ángeles ayer.</a:t>
            </a:r>
          </a:p>
        </p:txBody>
      </p:sp>
      <p:sp>
        <p:nvSpPr>
          <p:cNvPr id="19353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9354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9354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9354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9354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3544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9354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354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come</a:t>
            </a:r>
          </a:p>
        </p:txBody>
      </p:sp>
      <p:sp>
        <p:nvSpPr>
          <p:cNvPr id="19354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came</a:t>
            </a:r>
          </a:p>
        </p:txBody>
      </p:sp>
      <p:pic>
        <p:nvPicPr>
          <p:cNvPr id="193548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tío ______ de Los Ángeles ayer.</a:t>
            </a:r>
          </a:p>
        </p:txBody>
      </p:sp>
      <p:sp>
        <p:nvSpPr>
          <p:cNvPr id="19661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9661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9661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9661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9661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6616" name="AutoShape 8"/>
          <p:cNvSpPr>
            <a:spLocks noChangeArrowheads="1"/>
          </p:cNvSpPr>
          <p:nvPr/>
        </p:nvSpPr>
        <p:spPr bwMode="auto">
          <a:xfrm>
            <a:off x="33528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9661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6618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come</a:t>
            </a:r>
          </a:p>
        </p:txBody>
      </p:sp>
      <p:sp>
        <p:nvSpPr>
          <p:cNvPr id="19661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______ de San Antonio.</a:t>
            </a:r>
          </a:p>
        </p:txBody>
      </p:sp>
      <p:sp>
        <p:nvSpPr>
          <p:cNvPr id="19456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9456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9456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94566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9456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4568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9456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4570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come</a:t>
            </a:r>
          </a:p>
        </p:txBody>
      </p:sp>
      <p:sp>
        <p:nvSpPr>
          <p:cNvPr id="19457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came</a:t>
            </a:r>
          </a:p>
        </p:txBody>
      </p:sp>
      <p:pic>
        <p:nvPicPr>
          <p:cNvPr id="194572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 (Stems)</a:t>
            </a:r>
          </a:p>
        </p:txBody>
      </p:sp>
      <p:sp>
        <p:nvSpPr>
          <p:cNvPr id="252931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252933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252934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252935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252936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252937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252938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252939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252940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252941" name="AutoShape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252942" name="AutoShap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252943" name="AutoShape 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252944" name="AutoShape 1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252945" name="AutoShape 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252946" name="AutoShape 1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252947" name="AutoShape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252948" name="AutoShape 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252949" name="AutoShap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252950" name="AutoShape 2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pic>
        <p:nvPicPr>
          <p:cNvPr id="252953" name="Picture 25" descr="j0239183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  <p:sp>
        <p:nvSpPr>
          <p:cNvPr id="252954" name="AutoShape 26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  <p:sp>
        <p:nvSpPr>
          <p:cNvPr id="252955" name="AutoShape 27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______ de San Antonio.</a:t>
            </a:r>
          </a:p>
        </p:txBody>
      </p:sp>
      <p:sp>
        <p:nvSpPr>
          <p:cNvPr id="19763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9763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9763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97638" name="AutoShape 6"/>
          <p:cNvSpPr>
            <a:spLocks noChangeArrowheads="1"/>
          </p:cNvSpPr>
          <p:nvPr/>
        </p:nvSpPr>
        <p:spPr bwMode="auto">
          <a:xfrm>
            <a:off x="27432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9763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764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97641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7642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come</a:t>
            </a:r>
          </a:p>
        </p:txBody>
      </p:sp>
      <p:sp>
        <p:nvSpPr>
          <p:cNvPr id="19764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prima ______ de San Juan.</a:t>
            </a:r>
          </a:p>
        </p:txBody>
      </p:sp>
      <p:sp>
        <p:nvSpPr>
          <p:cNvPr id="195587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9558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9558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9559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9559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5592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9559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5594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come</a:t>
            </a:r>
          </a:p>
        </p:txBody>
      </p:sp>
      <p:sp>
        <p:nvSpPr>
          <p:cNvPr id="19559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came</a:t>
            </a:r>
          </a:p>
        </p:txBody>
      </p:sp>
      <p:pic>
        <p:nvPicPr>
          <p:cNvPr id="195596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prima ______ de San Juan.</a:t>
            </a:r>
          </a:p>
        </p:txBody>
      </p:sp>
      <p:sp>
        <p:nvSpPr>
          <p:cNvPr id="19865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9866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9866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9866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9866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8664" name="AutoShape 8"/>
          <p:cNvSpPr>
            <a:spLocks noChangeArrowheads="1"/>
          </p:cNvSpPr>
          <p:nvPr/>
        </p:nvSpPr>
        <p:spPr bwMode="auto">
          <a:xfrm>
            <a:off x="44196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9866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866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come</a:t>
            </a:r>
          </a:p>
        </p:txBody>
      </p:sp>
      <p:sp>
        <p:nvSpPr>
          <p:cNvPr id="19866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51203" name="AutoShape 3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vengo de = I come from…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762000" y="4953000"/>
            <a:ext cx="838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vine de = I came from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vengo del gimnasio.</a:t>
            </a:r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Yo vine del gimnasio.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Ustedes vienen de la cafetería.</a:t>
            </a:r>
          </a:p>
        </p:txBody>
      </p:sp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000">
                <a:solidFill>
                  <a:schemeClr val="bg1"/>
                </a:solidFill>
                <a:latin typeface="Comic Sans MS" charset="0"/>
              </a:rPr>
              <a:t>Uds. vinieron de la cafetería</a:t>
            </a:r>
            <a:r>
              <a:rPr lang="es-ES" sz="4400">
                <a:solidFill>
                  <a:schemeClr val="bg1"/>
                </a:solidFill>
                <a:latin typeface="Comic Sans MS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venimos del cine.</a:t>
            </a:r>
          </a:p>
        </p:txBody>
      </p:sp>
      <p:sp>
        <p:nvSpPr>
          <p:cNvPr id="5427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5427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5427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Nosotros vinimos del cine.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María viene de la fiesta.</a:t>
            </a: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María vino de la fiesta.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57347" name="WordArt 3"/>
          <p:cNvSpPr>
            <a:spLocks noChangeArrowheads="1" noChangeShapeType="1" noTextEdit="1"/>
          </p:cNvSpPr>
          <p:nvPr/>
        </p:nvSpPr>
        <p:spPr bwMode="auto">
          <a:xfrm>
            <a:off x="990600" y="3200400"/>
            <a:ext cx="70866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estar</a:t>
            </a:r>
          </a:p>
        </p:txBody>
      </p:sp>
      <p:sp>
        <p:nvSpPr>
          <p:cNvPr id="5735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  <p:sp>
        <p:nvSpPr>
          <p:cNvPr id="57351" name="AutoShape 7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15" name="AutoShape 23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59407" name="AutoShape 1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59401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59402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59403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59404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59405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59406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59411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59412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59413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59414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pic>
        <p:nvPicPr>
          <p:cNvPr id="59416" name="Picture 24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4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15"/>
                  </p:tgtEl>
                </p:cond>
              </p:nextCondLst>
            </p:seq>
          </p:childTnLst>
        </p:cTn>
      </p:par>
    </p:tnLst>
    <p:bldLst>
      <p:bldP spid="5940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90467" name="WordArt 3"/>
          <p:cNvSpPr>
            <a:spLocks noChangeArrowheads="1" noChangeShapeType="1" noTextEdit="1"/>
          </p:cNvSpPr>
          <p:nvPr/>
        </p:nvSpPr>
        <p:spPr bwMode="auto">
          <a:xfrm>
            <a:off x="1066800" y="3200400"/>
            <a:ext cx="73152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poder</a:t>
            </a:r>
          </a:p>
        </p:txBody>
      </p:sp>
      <p:sp>
        <p:nvSpPr>
          <p:cNvPr id="190469" name="AutoShape 5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  <p:sp>
        <p:nvSpPr>
          <p:cNvPr id="19047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no ______ en el cine ayer.</a:t>
            </a:r>
          </a:p>
        </p:txBody>
      </p:sp>
      <p:sp>
        <p:nvSpPr>
          <p:cNvPr id="199683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9968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9968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19968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9968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9688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9968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99690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is</a:t>
            </a:r>
          </a:p>
        </p:txBody>
      </p:sp>
      <p:sp>
        <p:nvSpPr>
          <p:cNvPr id="19969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was</a:t>
            </a:r>
          </a:p>
        </p:txBody>
      </p:sp>
      <p:pic>
        <p:nvPicPr>
          <p:cNvPr id="199692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no ______ en el cine ayer.</a:t>
            </a:r>
          </a:p>
        </p:txBody>
      </p:sp>
      <p:sp>
        <p:nvSpPr>
          <p:cNvPr id="60419" name="AutoShape 3"/>
          <p:cNvSpPr>
            <a:spLocks noChangeArrowheads="1"/>
          </p:cNvSpPr>
          <p:nvPr/>
        </p:nvSpPr>
        <p:spPr bwMode="auto">
          <a:xfrm>
            <a:off x="35052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6042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6042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6042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6042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6042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6042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6042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is</a:t>
            </a:r>
          </a:p>
        </p:txBody>
      </p:sp>
      <p:sp>
        <p:nvSpPr>
          <p:cNvPr id="6042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no ______ en la fiesta tampoco.</a:t>
            </a:r>
          </a:p>
        </p:txBody>
      </p:sp>
      <p:sp>
        <p:nvSpPr>
          <p:cNvPr id="200707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070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070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20071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071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071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071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0714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is</a:t>
            </a:r>
          </a:p>
        </p:txBody>
      </p:sp>
      <p:sp>
        <p:nvSpPr>
          <p:cNvPr id="20071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was</a:t>
            </a:r>
          </a:p>
        </p:txBody>
      </p:sp>
      <p:pic>
        <p:nvPicPr>
          <p:cNvPr id="200716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no ______ en la fiesta tampoco.</a:t>
            </a:r>
          </a:p>
        </p:txBody>
      </p:sp>
      <p:sp>
        <p:nvSpPr>
          <p:cNvPr id="202755" name="AutoShape 3"/>
          <p:cNvSpPr>
            <a:spLocks noChangeArrowheads="1"/>
          </p:cNvSpPr>
          <p:nvPr/>
        </p:nvSpPr>
        <p:spPr bwMode="auto">
          <a:xfrm>
            <a:off x="35052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275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275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20275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275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276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2761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2762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is</a:t>
            </a:r>
          </a:p>
        </p:txBody>
      </p:sp>
      <p:sp>
        <p:nvSpPr>
          <p:cNvPr id="20276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______ en casa anoche, ¿verdad?</a:t>
            </a:r>
          </a:p>
        </p:txBody>
      </p:sp>
      <p:sp>
        <p:nvSpPr>
          <p:cNvPr id="20173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173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173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201734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173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173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173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1738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is</a:t>
            </a:r>
          </a:p>
        </p:txBody>
      </p:sp>
      <p:sp>
        <p:nvSpPr>
          <p:cNvPr id="20173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was</a:t>
            </a:r>
          </a:p>
        </p:txBody>
      </p:sp>
      <p:pic>
        <p:nvPicPr>
          <p:cNvPr id="201740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______ en casa anoche, ¿verdad?</a:t>
            </a:r>
          </a:p>
        </p:txBody>
      </p:sp>
      <p:sp>
        <p:nvSpPr>
          <p:cNvPr id="20377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378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378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203782" name="AutoShape 6"/>
          <p:cNvSpPr>
            <a:spLocks noChangeArrowheads="1"/>
          </p:cNvSpPr>
          <p:nvPr/>
        </p:nvSpPr>
        <p:spPr bwMode="auto">
          <a:xfrm>
            <a:off x="2667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378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378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378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378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is</a:t>
            </a:r>
          </a:p>
        </p:txBody>
      </p:sp>
      <p:sp>
        <p:nvSpPr>
          <p:cNvPr id="20378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familia ______ en casa anoche.</a:t>
            </a:r>
          </a:p>
        </p:txBody>
      </p:sp>
      <p:sp>
        <p:nvSpPr>
          <p:cNvPr id="20480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480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480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20480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480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4808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480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4810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is</a:t>
            </a:r>
          </a:p>
        </p:txBody>
      </p:sp>
      <p:sp>
        <p:nvSpPr>
          <p:cNvPr id="20481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was</a:t>
            </a:r>
          </a:p>
        </p:txBody>
      </p:sp>
      <p:pic>
        <p:nvPicPr>
          <p:cNvPr id="204812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 familia ______ en casa anoche.</a:t>
            </a:r>
          </a:p>
        </p:txBody>
      </p:sp>
      <p:sp>
        <p:nvSpPr>
          <p:cNvPr id="205827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582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582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20583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583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5832" name="AutoShape 8"/>
          <p:cNvSpPr>
            <a:spLocks noChangeArrowheads="1"/>
          </p:cNvSpPr>
          <p:nvPr/>
        </p:nvSpPr>
        <p:spPr bwMode="auto">
          <a:xfrm>
            <a:off x="46482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583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5834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is</a:t>
            </a:r>
          </a:p>
        </p:txBody>
      </p:sp>
      <p:sp>
        <p:nvSpPr>
          <p:cNvPr id="20583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was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AutoShape 2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66563" name="AutoShape 3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estoy = I am (located/feeling)</a:t>
            </a: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762000" y="46482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estuve = I was (located/feeling)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estoy enfermo hoy.</a:t>
            </a:r>
          </a:p>
        </p:txBody>
      </p:sp>
      <p:sp>
        <p:nvSpPr>
          <p:cNvPr id="67587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67588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67589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Yo estuve enfermo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504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191511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19149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91491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191492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191493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191495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191496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91497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191498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191499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191500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91501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191502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191503" name="AutoShape 1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191505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191506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191507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191508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191509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191510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pic>
        <p:nvPicPr>
          <p:cNvPr id="191513" name="Picture 25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1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504"/>
                  </p:tgtEl>
                </p:cond>
              </p:nextCondLst>
            </p:seq>
          </p:childTnLst>
        </p:cTn>
      </p:par>
    </p:tnLst>
    <p:bldLst>
      <p:bldP spid="191511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estamos emocionados hoy.</a:t>
            </a:r>
          </a:p>
        </p:txBody>
      </p:sp>
      <p:sp>
        <p:nvSpPr>
          <p:cNvPr id="6861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6861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6861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Estuvimos emocionados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Ana está furiosa hoy.</a:t>
            </a:r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Estuvo furiosa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Los chicos están contentos hoy.</a:t>
            </a:r>
          </a:p>
        </p:txBody>
      </p:sp>
      <p:sp>
        <p:nvSpPr>
          <p:cNvPr id="7065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7066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7066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Estuvieron contentos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72707" name="WordArt 3"/>
          <p:cNvSpPr>
            <a:spLocks noChangeArrowheads="1" noChangeShapeType="1" noTextEdit="1"/>
          </p:cNvSpPr>
          <p:nvPr/>
        </p:nvSpPr>
        <p:spPr bwMode="auto">
          <a:xfrm>
            <a:off x="838200" y="3200400"/>
            <a:ext cx="73152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tener</a:t>
            </a:r>
          </a:p>
        </p:txBody>
      </p:sp>
      <p:sp>
        <p:nvSpPr>
          <p:cNvPr id="7270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  <p:sp>
        <p:nvSpPr>
          <p:cNvPr id="72710" name="AutoShape 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74756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74757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74759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74760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74761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74762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74763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74764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74765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74766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74767" name="AutoShape 1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74768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74769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74770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74771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74772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74773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74774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sp>
        <p:nvSpPr>
          <p:cNvPr id="74775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pic>
        <p:nvPicPr>
          <p:cNvPr id="74776" name="Picture 24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7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72"/>
                  </p:tgtEl>
                </p:cond>
              </p:nextCondLst>
            </p:seq>
          </p:childTnLst>
        </p:cTn>
      </p:par>
    </p:tnLst>
    <p:bldLst>
      <p:bldP spid="7477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______ que limpiar la casa ayer.</a:t>
            </a:r>
          </a:p>
        </p:txBody>
      </p:sp>
      <p:sp>
        <p:nvSpPr>
          <p:cNvPr id="75779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7578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7578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7578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7578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7578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7578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75786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have to</a:t>
            </a:r>
          </a:p>
        </p:txBody>
      </p:sp>
      <p:sp>
        <p:nvSpPr>
          <p:cNvPr id="7578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had to</a:t>
            </a:r>
          </a:p>
        </p:txBody>
      </p:sp>
      <p:pic>
        <p:nvPicPr>
          <p:cNvPr id="75788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______ que limpiar la casa ayer.</a:t>
            </a:r>
          </a:p>
        </p:txBody>
      </p:sp>
      <p:sp>
        <p:nvSpPr>
          <p:cNvPr id="209923" name="AutoShape 3"/>
          <p:cNvSpPr>
            <a:spLocks noChangeArrowheads="1"/>
          </p:cNvSpPr>
          <p:nvPr/>
        </p:nvSpPr>
        <p:spPr bwMode="auto">
          <a:xfrm>
            <a:off x="32766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992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992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20992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992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9928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992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9930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have to</a:t>
            </a:r>
          </a:p>
        </p:txBody>
      </p:sp>
      <p:sp>
        <p:nvSpPr>
          <p:cNvPr id="20993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had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Ustedes ______ que hacer la tarea ayer.</a:t>
            </a:r>
          </a:p>
        </p:txBody>
      </p:sp>
      <p:sp>
        <p:nvSpPr>
          <p:cNvPr id="20685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685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685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20685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685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685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685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6858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have to</a:t>
            </a:r>
          </a:p>
        </p:txBody>
      </p:sp>
      <p:sp>
        <p:nvSpPr>
          <p:cNvPr id="20685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had to</a:t>
            </a:r>
          </a:p>
        </p:txBody>
      </p:sp>
      <p:pic>
        <p:nvPicPr>
          <p:cNvPr id="206860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Ustedes ______ que hacer la tarea ayer.</a:t>
            </a:r>
          </a:p>
        </p:txBody>
      </p:sp>
      <p:sp>
        <p:nvSpPr>
          <p:cNvPr id="210947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1094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1094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21095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10951" name="AutoShape 7"/>
          <p:cNvSpPr>
            <a:spLocks noChangeArrowheads="1"/>
          </p:cNvSpPr>
          <p:nvPr/>
        </p:nvSpPr>
        <p:spPr bwMode="auto">
          <a:xfrm>
            <a:off x="41910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1095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1095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10954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have to</a:t>
            </a:r>
          </a:p>
        </p:txBody>
      </p:sp>
      <p:sp>
        <p:nvSpPr>
          <p:cNvPr id="21095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had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Elena ______ que sacar la basura ayer.</a:t>
            </a:r>
          </a:p>
        </p:txBody>
      </p:sp>
      <p:sp>
        <p:nvSpPr>
          <p:cNvPr id="20787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787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787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20787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787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7880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7881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7882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have to</a:t>
            </a:r>
          </a:p>
        </p:txBody>
      </p:sp>
      <p:sp>
        <p:nvSpPr>
          <p:cNvPr id="20788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had to</a:t>
            </a:r>
          </a:p>
        </p:txBody>
      </p:sp>
      <p:pic>
        <p:nvPicPr>
          <p:cNvPr id="207884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no ______ ir al cine ayer.</a:t>
            </a:r>
          </a:p>
        </p:txBody>
      </p:sp>
      <p:sp>
        <p:nvSpPr>
          <p:cNvPr id="15384" name="AutoShape 2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5385" name="AutoShape 2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5386" name="AutoShape 2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5387" name="AutoShape 2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5388" name="AutoShape 2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5390" name="AutoShape 3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5391" name="AutoShape 3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5393" name="AutoShape 33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can</a:t>
            </a:r>
          </a:p>
        </p:txBody>
      </p:sp>
      <p:sp>
        <p:nvSpPr>
          <p:cNvPr id="15394" name="AutoShape 34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could</a:t>
            </a:r>
          </a:p>
        </p:txBody>
      </p:sp>
      <p:pic>
        <p:nvPicPr>
          <p:cNvPr id="15395" name="Picture 35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Elena ______ que sacar la basura ayer.</a:t>
            </a:r>
          </a:p>
        </p:txBody>
      </p:sp>
      <p:sp>
        <p:nvSpPr>
          <p:cNvPr id="21197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1197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1197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21197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1197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11976" name="AutoShape 8"/>
          <p:cNvSpPr>
            <a:spLocks noChangeArrowheads="1"/>
          </p:cNvSpPr>
          <p:nvPr/>
        </p:nvSpPr>
        <p:spPr bwMode="auto">
          <a:xfrm>
            <a:off x="3810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1197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11978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have to</a:t>
            </a:r>
          </a:p>
        </p:txBody>
      </p:sp>
      <p:sp>
        <p:nvSpPr>
          <p:cNvPr id="21197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had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______ que lavar los platos ayer.</a:t>
            </a:r>
          </a:p>
        </p:txBody>
      </p:sp>
      <p:sp>
        <p:nvSpPr>
          <p:cNvPr id="20889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08900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0890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20890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0890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890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0890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08906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have to</a:t>
            </a:r>
          </a:p>
        </p:txBody>
      </p:sp>
      <p:sp>
        <p:nvSpPr>
          <p:cNvPr id="20890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had to</a:t>
            </a:r>
          </a:p>
        </p:txBody>
      </p:sp>
      <p:pic>
        <p:nvPicPr>
          <p:cNvPr id="208908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______ que lavar los platos ayer.</a:t>
            </a:r>
          </a:p>
        </p:txBody>
      </p:sp>
      <p:sp>
        <p:nvSpPr>
          <p:cNvPr id="21299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12996" name="AutoShape 4"/>
          <p:cNvSpPr>
            <a:spLocks noChangeArrowheads="1"/>
          </p:cNvSpPr>
          <p:nvPr/>
        </p:nvSpPr>
        <p:spPr bwMode="auto">
          <a:xfrm>
            <a:off x="43434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1299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21299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1299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13000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13001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213002" name="AutoShape 10"/>
          <p:cNvSpPr>
            <a:spLocks noChangeArrowheads="1"/>
          </p:cNvSpPr>
          <p:nvPr/>
        </p:nvSpPr>
        <p:spPr bwMode="auto">
          <a:xfrm>
            <a:off x="1143000" y="46482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have to</a:t>
            </a:r>
          </a:p>
        </p:txBody>
      </p:sp>
      <p:sp>
        <p:nvSpPr>
          <p:cNvPr id="21300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had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AutoShape 2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81923" name="AutoShape 3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tengo que = I have to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762000" y="49530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tuve que = I had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Mis amigos tienen que estudiar hoy.</a:t>
            </a:r>
          </a:p>
        </p:txBody>
      </p:sp>
      <p:sp>
        <p:nvSpPr>
          <p:cNvPr id="82947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82948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82949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Tuvieron que estudiar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Sara tiene que trabajar.</a:t>
            </a:r>
          </a:p>
        </p:txBody>
      </p:sp>
      <p:sp>
        <p:nvSpPr>
          <p:cNvPr id="8397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8397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8397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Tuvo que trabajar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tengo que escribir una carta hoy.</a:t>
            </a:r>
          </a:p>
        </p:txBody>
      </p:sp>
      <p:sp>
        <p:nvSpPr>
          <p:cNvPr id="8499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>
                <a:solidFill>
                  <a:schemeClr val="bg1"/>
                </a:solidFill>
                <a:latin typeface="Comic Sans MS" charset="0"/>
              </a:rPr>
              <a:t>Tuve que escribir una carta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Pablo tiene que cantar hoy.</a:t>
            </a:r>
          </a:p>
        </p:txBody>
      </p:sp>
      <p:sp>
        <p:nvSpPr>
          <p:cNvPr id="8601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8602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8602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Tuvo que cantar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88067" name="WordArt 3"/>
          <p:cNvSpPr>
            <a:spLocks noChangeArrowheads="1" noChangeShapeType="1" noTextEdit="1"/>
          </p:cNvSpPr>
          <p:nvPr/>
        </p:nvSpPr>
        <p:spPr bwMode="auto">
          <a:xfrm>
            <a:off x="1371600" y="3200400"/>
            <a:ext cx="64770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decir</a:t>
            </a:r>
          </a:p>
        </p:txBody>
      </p:sp>
      <p:sp>
        <p:nvSpPr>
          <p:cNvPr id="8806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  <p:sp>
        <p:nvSpPr>
          <p:cNvPr id="88070" name="AutoShape 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90115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90116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90117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90118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90119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90120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90121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90122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90123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90124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90125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90126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90127" name="AutoShape 1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90128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90129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90130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90131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90132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90133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90134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sp>
        <p:nvSpPr>
          <p:cNvPr id="90135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pic>
        <p:nvPicPr>
          <p:cNvPr id="90136" name="Picture 24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0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0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126"/>
                  </p:tgtEl>
                </p:cond>
              </p:nextCondLst>
            </p:seq>
          </p:childTnLst>
        </p:cTn>
      </p:par>
    </p:tnLst>
    <p:bldLst>
      <p:bldP spid="901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no ______ ir al cine ayer.</a:t>
            </a:r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36576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can</a:t>
            </a:r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could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8077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le ______ «Buenos días» al profesor Gómez</a:t>
            </a:r>
          </a:p>
        </p:txBody>
      </p:sp>
      <p:sp>
        <p:nvSpPr>
          <p:cNvPr id="9113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</a:p>
        </p:txBody>
      </p:sp>
      <p:sp>
        <p:nvSpPr>
          <p:cNvPr id="91142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9114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9114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9114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9114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say</a:t>
            </a:r>
          </a:p>
        </p:txBody>
      </p:sp>
      <p:sp>
        <p:nvSpPr>
          <p:cNvPr id="9114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said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8077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Tú le ______ «Buenos días» al profesor Gómez</a:t>
            </a:r>
          </a:p>
        </p:txBody>
      </p:sp>
      <p:sp>
        <p:nvSpPr>
          <p:cNvPr id="21709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1709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1709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</a:p>
        </p:txBody>
      </p:sp>
      <p:sp>
        <p:nvSpPr>
          <p:cNvPr id="217094" name="AutoShape 6"/>
          <p:cNvSpPr>
            <a:spLocks noChangeArrowheads="1"/>
          </p:cNvSpPr>
          <p:nvPr/>
        </p:nvSpPr>
        <p:spPr bwMode="auto">
          <a:xfrm>
            <a:off x="28194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1709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709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1709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7098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say</a:t>
            </a:r>
          </a:p>
        </p:txBody>
      </p:sp>
      <p:sp>
        <p:nvSpPr>
          <p:cNvPr id="21709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Text Box 2"/>
          <p:cNvSpPr txBox="1">
            <a:spLocks noChangeArrowheads="1"/>
          </p:cNvSpPr>
          <p:nvPr/>
        </p:nvSpPr>
        <p:spPr bwMode="auto">
          <a:xfrm>
            <a:off x="533400" y="609600"/>
            <a:ext cx="8153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 Sr. Gómez te ______ «Buenos días» a tí.</a:t>
            </a:r>
          </a:p>
        </p:txBody>
      </p:sp>
      <p:sp>
        <p:nvSpPr>
          <p:cNvPr id="21401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1402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1402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</a:p>
        </p:txBody>
      </p:sp>
      <p:sp>
        <p:nvSpPr>
          <p:cNvPr id="21402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1402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4024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1402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402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say</a:t>
            </a:r>
          </a:p>
        </p:txBody>
      </p:sp>
      <p:sp>
        <p:nvSpPr>
          <p:cNvPr id="21402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said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Text Box 2"/>
          <p:cNvSpPr txBox="1">
            <a:spLocks noChangeArrowheads="1"/>
          </p:cNvSpPr>
          <p:nvPr/>
        </p:nvSpPr>
        <p:spPr bwMode="auto">
          <a:xfrm>
            <a:off x="533400" y="609600"/>
            <a:ext cx="8153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 Sr. Gómez te ______ «Buenos días» a tí.</a:t>
            </a:r>
          </a:p>
        </p:txBody>
      </p:sp>
      <p:sp>
        <p:nvSpPr>
          <p:cNvPr id="218115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18116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18117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</a:p>
        </p:txBody>
      </p:sp>
      <p:sp>
        <p:nvSpPr>
          <p:cNvPr id="218118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18119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8120" name="AutoShape 8"/>
          <p:cNvSpPr>
            <a:spLocks noChangeArrowheads="1"/>
          </p:cNvSpPr>
          <p:nvPr/>
        </p:nvSpPr>
        <p:spPr bwMode="auto">
          <a:xfrm>
            <a:off x="59436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18121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8122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say</a:t>
            </a:r>
          </a:p>
        </p:txBody>
      </p:sp>
      <p:sp>
        <p:nvSpPr>
          <p:cNvPr id="218123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no ______ nada en la clase ayer.</a:t>
            </a:r>
          </a:p>
        </p:txBody>
      </p:sp>
      <p:sp>
        <p:nvSpPr>
          <p:cNvPr id="21504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15044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1504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</a:p>
        </p:txBody>
      </p:sp>
      <p:sp>
        <p:nvSpPr>
          <p:cNvPr id="21504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1504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5048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1504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5050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say</a:t>
            </a:r>
          </a:p>
        </p:txBody>
      </p:sp>
      <p:sp>
        <p:nvSpPr>
          <p:cNvPr id="21505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said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no ______ nada en la clase ayer.</a:t>
            </a:r>
          </a:p>
        </p:txBody>
      </p:sp>
      <p:sp>
        <p:nvSpPr>
          <p:cNvPr id="21913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19140" name="AutoShape 4"/>
          <p:cNvSpPr>
            <a:spLocks noChangeArrowheads="1"/>
          </p:cNvSpPr>
          <p:nvPr/>
        </p:nvSpPr>
        <p:spPr bwMode="auto">
          <a:xfrm>
            <a:off x="54102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1914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</a:p>
        </p:txBody>
      </p:sp>
      <p:sp>
        <p:nvSpPr>
          <p:cNvPr id="21914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1914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914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1914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914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say</a:t>
            </a:r>
          </a:p>
        </p:txBody>
      </p:sp>
      <p:sp>
        <p:nvSpPr>
          <p:cNvPr id="21914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Uds. no ______ nada en la clase tampoco.</a:t>
            </a:r>
          </a:p>
        </p:txBody>
      </p:sp>
      <p:sp>
        <p:nvSpPr>
          <p:cNvPr id="216067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1606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1606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</a:p>
        </p:txBody>
      </p:sp>
      <p:sp>
        <p:nvSpPr>
          <p:cNvPr id="21607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16071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607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1607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16074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say</a:t>
            </a:r>
          </a:p>
        </p:txBody>
      </p:sp>
      <p:sp>
        <p:nvSpPr>
          <p:cNvPr id="21607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said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Uds. no ______ nada en la clase tampoco.</a:t>
            </a:r>
          </a:p>
        </p:txBody>
      </p:sp>
      <p:sp>
        <p:nvSpPr>
          <p:cNvPr id="22016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016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016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</a:p>
        </p:txBody>
      </p:sp>
      <p:sp>
        <p:nvSpPr>
          <p:cNvPr id="22016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0167" name="AutoShape 7"/>
          <p:cNvSpPr>
            <a:spLocks noChangeArrowheads="1"/>
          </p:cNvSpPr>
          <p:nvPr/>
        </p:nvSpPr>
        <p:spPr bwMode="auto">
          <a:xfrm>
            <a:off x="3886200" y="4572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0168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016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0170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say</a:t>
            </a:r>
          </a:p>
        </p:txBody>
      </p:sp>
      <p:sp>
        <p:nvSpPr>
          <p:cNvPr id="22017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said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AutoShape 2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97283" name="AutoShape 3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609600" y="16764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digo = I say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762000" y="49530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dije = I said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Nosotros no decimos nada.</a:t>
            </a:r>
          </a:p>
        </p:txBody>
      </p:sp>
      <p:sp>
        <p:nvSpPr>
          <p:cNvPr id="98307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98308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98309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400">
                <a:solidFill>
                  <a:schemeClr val="bg1"/>
                </a:solidFill>
                <a:latin typeface="Comic Sans MS" charset="0"/>
              </a:rPr>
              <a:t>No dijimos nada ayer.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685800" y="6096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Mis amigos no ______ ir al cine ayer tampoco.</a:t>
            </a: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7417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</a:t>
            </a:r>
            <a:r>
              <a:rPr lang="es-ES" sz="3600">
                <a:solidFill>
                  <a:srgbClr val="FFFF00"/>
                </a:solidFill>
              </a:rPr>
              <a:t>ieron</a:t>
            </a:r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can</a:t>
            </a:r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could</a:t>
            </a:r>
          </a:p>
        </p:txBody>
      </p:sp>
      <p:pic>
        <p:nvPicPr>
          <p:cNvPr id="17420" name="Picture 12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 profesor no dice nada que me interesa.</a:t>
            </a:r>
          </a:p>
        </p:txBody>
      </p:sp>
      <p:sp>
        <p:nvSpPr>
          <p:cNvPr id="99331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99332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99333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>
                <a:solidFill>
                  <a:schemeClr val="bg1"/>
                </a:solidFill>
                <a:latin typeface="Comic Sans MS" charset="0"/>
              </a:rPr>
              <a:t>No dijo nada que me interesa ayer</a:t>
            </a:r>
            <a:r>
              <a:rPr lang="es-ES" sz="4400">
                <a:solidFill>
                  <a:schemeClr val="bg1"/>
                </a:solidFill>
                <a:latin typeface="Comic Sans MS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7696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Ustedes dicen mucho que me interesa.</a:t>
            </a:r>
          </a:p>
        </p:txBody>
      </p:sp>
      <p:sp>
        <p:nvSpPr>
          <p:cNvPr id="100355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00356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00357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>
                <a:solidFill>
                  <a:schemeClr val="bg1"/>
                </a:solidFill>
                <a:latin typeface="Comic Sans MS" charset="0"/>
              </a:rPr>
              <a:t>Uds. dijeron mucho que me interesa</a:t>
            </a:r>
            <a:r>
              <a:rPr lang="es-ES" sz="4400">
                <a:solidFill>
                  <a:schemeClr val="bg1"/>
                </a:solidFill>
                <a:latin typeface="Comic Sans MS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609600" y="1676400"/>
            <a:ext cx="8305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Roberto y Julia le dicen mucho a Pablo hoy.</a:t>
            </a:r>
          </a:p>
        </p:txBody>
      </p:sp>
      <p:sp>
        <p:nvSpPr>
          <p:cNvPr id="101379" name="AutoShape 3"/>
          <p:cNvSpPr>
            <a:spLocks noChangeArrowheads="1"/>
          </p:cNvSpPr>
          <p:nvPr/>
        </p:nvSpPr>
        <p:spPr bwMode="auto">
          <a:xfrm>
            <a:off x="7620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Present</a:t>
            </a:r>
          </a:p>
        </p:txBody>
      </p:sp>
      <p:sp>
        <p:nvSpPr>
          <p:cNvPr id="101380" name="AutoShape 4"/>
          <p:cNvSpPr>
            <a:spLocks noChangeArrowheads="1"/>
          </p:cNvSpPr>
          <p:nvPr/>
        </p:nvSpPr>
        <p:spPr bwMode="auto">
          <a:xfrm>
            <a:off x="838200" y="3657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Preterite</a:t>
            </a:r>
          </a:p>
        </p:txBody>
      </p:sp>
      <p:sp>
        <p:nvSpPr>
          <p:cNvPr id="101381" name="AutoShape 5"/>
          <p:cNvSpPr>
            <a:spLocks noChangeArrowheads="1"/>
          </p:cNvSpPr>
          <p:nvPr/>
        </p:nvSpPr>
        <p:spPr bwMode="auto">
          <a:xfrm>
            <a:off x="457200" y="4724400"/>
            <a:ext cx="8229600" cy="1371600"/>
          </a:xfrm>
          <a:prstGeom prst="leftArrow">
            <a:avLst>
              <a:gd name="adj1" fmla="val 50000"/>
              <a:gd name="adj2" fmla="val 1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4000">
                <a:solidFill>
                  <a:schemeClr val="bg1"/>
                </a:solidFill>
                <a:latin typeface="Comic Sans MS" charset="0"/>
              </a:rPr>
              <a:t>Le dijeron mucho a Pablo ayer</a:t>
            </a:r>
            <a:r>
              <a:rPr lang="es-ES" sz="4400">
                <a:solidFill>
                  <a:schemeClr val="bg1"/>
                </a:solidFill>
                <a:latin typeface="Comic Sans MS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1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>
            <a:spLocks noChangeArrowheads="1"/>
          </p:cNvSpPr>
          <p:nvPr/>
        </p:nvSpPr>
        <p:spPr bwMode="auto">
          <a:xfrm>
            <a:off x="990600" y="8382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03427" name="WordArt 3"/>
          <p:cNvSpPr>
            <a:spLocks noChangeArrowheads="1" noChangeShapeType="1" noTextEdit="1"/>
          </p:cNvSpPr>
          <p:nvPr/>
        </p:nvSpPr>
        <p:spPr bwMode="auto">
          <a:xfrm>
            <a:off x="1219200" y="3200400"/>
            <a:ext cx="7086600" cy="241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ea typeface="Impact"/>
                <a:cs typeface="Impact"/>
              </a:rPr>
              <a:t>traer</a:t>
            </a:r>
          </a:p>
        </p:txBody>
      </p:sp>
      <p:sp>
        <p:nvSpPr>
          <p:cNvPr id="10342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10400" y="5715000"/>
            <a:ext cx="1371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INDEX</a:t>
            </a:r>
          </a:p>
        </p:txBody>
      </p:sp>
      <p:sp>
        <p:nvSpPr>
          <p:cNvPr id="103430" name="AutoShape 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172200" y="5715000"/>
            <a:ext cx="685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/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Irregular Preterite Verbs</a:t>
            </a:r>
          </a:p>
        </p:txBody>
      </p:sp>
      <p:sp>
        <p:nvSpPr>
          <p:cNvPr id="105475" name="AutoShape 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andar</a:t>
            </a:r>
          </a:p>
        </p:txBody>
      </p:sp>
      <p:sp>
        <p:nvSpPr>
          <p:cNvPr id="105476" name="AutoShape 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decir</a:t>
            </a:r>
            <a:endParaRPr lang="es-ES"/>
          </a:p>
        </p:txBody>
      </p:sp>
      <p:sp>
        <p:nvSpPr>
          <p:cNvPr id="105477" name="AutoShape 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estar</a:t>
            </a:r>
          </a:p>
        </p:txBody>
      </p:sp>
      <p:sp>
        <p:nvSpPr>
          <p:cNvPr id="105478" name="AutoShape 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poder</a:t>
            </a:r>
          </a:p>
        </p:txBody>
      </p:sp>
      <p:sp>
        <p:nvSpPr>
          <p:cNvPr id="105479" name="AutoShape 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poner</a:t>
            </a:r>
          </a:p>
        </p:txBody>
      </p:sp>
      <p:sp>
        <p:nvSpPr>
          <p:cNvPr id="105480" name="AutoShape 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querer</a:t>
            </a:r>
          </a:p>
        </p:txBody>
      </p:sp>
      <p:sp>
        <p:nvSpPr>
          <p:cNvPr id="105481" name="AutoShape 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saber</a:t>
            </a:r>
          </a:p>
        </p:txBody>
      </p:sp>
      <p:sp>
        <p:nvSpPr>
          <p:cNvPr id="105482" name="AutoShape 1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tener</a:t>
            </a:r>
          </a:p>
        </p:txBody>
      </p:sp>
      <p:sp>
        <p:nvSpPr>
          <p:cNvPr id="105483" name="AutoShape 1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105484" name="AutoShape 1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venir</a:t>
            </a:r>
          </a:p>
        </p:txBody>
      </p:sp>
      <p:sp>
        <p:nvSpPr>
          <p:cNvPr id="105485" name="AutoShape 13"/>
          <p:cNvSpPr>
            <a:spLocks noChangeArrowheads="1"/>
          </p:cNvSpPr>
          <p:nvPr/>
        </p:nvSpPr>
        <p:spPr bwMode="auto">
          <a:xfrm>
            <a:off x="685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anduv-</a:t>
            </a:r>
          </a:p>
        </p:txBody>
      </p:sp>
      <p:sp>
        <p:nvSpPr>
          <p:cNvPr id="105486" name="AutoShape 14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dij-</a:t>
            </a:r>
            <a:endParaRPr lang="es-ES"/>
          </a:p>
        </p:txBody>
      </p:sp>
      <p:sp>
        <p:nvSpPr>
          <p:cNvPr id="105487" name="AutoShape 15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estuv-</a:t>
            </a:r>
          </a:p>
        </p:txBody>
      </p:sp>
      <p:sp>
        <p:nvSpPr>
          <p:cNvPr id="105488" name="AutoShape 16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pud-</a:t>
            </a:r>
          </a:p>
        </p:txBody>
      </p:sp>
      <p:sp>
        <p:nvSpPr>
          <p:cNvPr id="105489" name="AutoShape 17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pus-</a:t>
            </a:r>
          </a:p>
        </p:txBody>
      </p:sp>
      <p:sp>
        <p:nvSpPr>
          <p:cNvPr id="105490" name="AutoShape 18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quis-</a:t>
            </a:r>
          </a:p>
        </p:txBody>
      </p:sp>
      <p:sp>
        <p:nvSpPr>
          <p:cNvPr id="105491" name="AutoShape 19"/>
          <p:cNvSpPr>
            <a:spLocks noChangeArrowheads="1"/>
          </p:cNvSpPr>
          <p:nvPr/>
        </p:nvSpPr>
        <p:spPr bwMode="auto">
          <a:xfrm>
            <a:off x="685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sup-</a:t>
            </a:r>
          </a:p>
        </p:txBody>
      </p:sp>
      <p:sp>
        <p:nvSpPr>
          <p:cNvPr id="105492" name="AutoShape 20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tuv-</a:t>
            </a:r>
          </a:p>
        </p:txBody>
      </p:sp>
      <p:sp>
        <p:nvSpPr>
          <p:cNvPr id="105493" name="AutoShape 21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sp>
        <p:nvSpPr>
          <p:cNvPr id="105494" name="AutoShape 22"/>
          <p:cNvSpPr>
            <a:spLocks noChangeArrowheads="1"/>
          </p:cNvSpPr>
          <p:nvPr/>
        </p:nvSpPr>
        <p:spPr bwMode="auto">
          <a:xfrm>
            <a:off x="3352800" y="55626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vin-</a:t>
            </a:r>
          </a:p>
        </p:txBody>
      </p:sp>
      <p:sp>
        <p:nvSpPr>
          <p:cNvPr id="105495" name="AutoShape 2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traj-</a:t>
            </a:r>
          </a:p>
        </p:txBody>
      </p:sp>
      <p:pic>
        <p:nvPicPr>
          <p:cNvPr id="105496" name="Picture 24" descr="j023918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638800"/>
            <a:ext cx="762000" cy="688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5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93"/>
                  </p:tgtEl>
                </p:cond>
              </p:nextCondLst>
            </p:seq>
          </p:childTnLst>
        </p:cTn>
      </p:par>
    </p:tnLst>
    <p:bldLst>
      <p:bldP spid="105495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te ______ la comida.</a:t>
            </a:r>
          </a:p>
        </p:txBody>
      </p:sp>
      <p:sp>
        <p:nvSpPr>
          <p:cNvPr id="106499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10650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10650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10650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10650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106504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10650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10650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bring</a:t>
            </a:r>
          </a:p>
        </p:txBody>
      </p:sp>
      <p:sp>
        <p:nvSpPr>
          <p:cNvPr id="10650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brought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Yo te ______ la comida.</a:t>
            </a:r>
          </a:p>
        </p:txBody>
      </p:sp>
      <p:sp>
        <p:nvSpPr>
          <p:cNvPr id="221187" name="AutoShape 3"/>
          <p:cNvSpPr>
            <a:spLocks noChangeArrowheads="1"/>
          </p:cNvSpPr>
          <p:nvPr/>
        </p:nvSpPr>
        <p:spPr bwMode="auto">
          <a:xfrm>
            <a:off x="39624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1188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1189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221190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1191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1192" name="AutoShape 8"/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1193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1194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bring</a:t>
            </a:r>
          </a:p>
        </p:txBody>
      </p:sp>
      <p:sp>
        <p:nvSpPr>
          <p:cNvPr id="221195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brought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Ella te ______ la bebida.</a:t>
            </a:r>
          </a:p>
        </p:txBody>
      </p:sp>
      <p:sp>
        <p:nvSpPr>
          <p:cNvPr id="224259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4260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4261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224262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4263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4264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4265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4266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bring</a:t>
            </a:r>
          </a:p>
        </p:txBody>
      </p:sp>
      <p:sp>
        <p:nvSpPr>
          <p:cNvPr id="224267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brought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Ella te ______ la bebida.</a:t>
            </a:r>
          </a:p>
        </p:txBody>
      </p:sp>
      <p:sp>
        <p:nvSpPr>
          <p:cNvPr id="225283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5284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5285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225286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5287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5288" name="AutoShape 8"/>
          <p:cNvSpPr>
            <a:spLocks noChangeArrowheads="1"/>
          </p:cNvSpPr>
          <p:nvPr/>
        </p:nvSpPr>
        <p:spPr bwMode="auto">
          <a:xfrm>
            <a:off x="4114800" y="533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5289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5290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bring</a:t>
            </a:r>
          </a:p>
        </p:txBody>
      </p:sp>
      <p:sp>
        <p:nvSpPr>
          <p:cNvPr id="225291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brought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Text Box 2"/>
          <p:cNvSpPr txBox="1">
            <a:spLocks noChangeArrowheads="1"/>
          </p:cNvSpPr>
          <p:nvPr/>
        </p:nvSpPr>
        <p:spPr bwMode="auto">
          <a:xfrm>
            <a:off x="990600" y="609600"/>
            <a:ext cx="7391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latin typeface="Comic Sans MS" charset="0"/>
              </a:rPr>
              <a:t>El mesero te ______ la cuenta.</a:t>
            </a:r>
          </a:p>
        </p:txBody>
      </p:sp>
      <p:sp>
        <p:nvSpPr>
          <p:cNvPr id="222211" name="AutoShape 3"/>
          <p:cNvSpPr>
            <a:spLocks noChangeArrowheads="1"/>
          </p:cNvSpPr>
          <p:nvPr/>
        </p:nvSpPr>
        <p:spPr bwMode="auto">
          <a:xfrm>
            <a:off x="3352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</a:t>
            </a:r>
            <a:endParaRPr lang="es-ES">
              <a:solidFill>
                <a:srgbClr val="FFFF00"/>
              </a:solidFill>
            </a:endParaRPr>
          </a:p>
        </p:txBody>
      </p:sp>
      <p:sp>
        <p:nvSpPr>
          <p:cNvPr id="222212" name="AutoShape 4"/>
          <p:cNvSpPr>
            <a:spLocks noChangeArrowheads="1"/>
          </p:cNvSpPr>
          <p:nvPr/>
        </p:nvSpPr>
        <p:spPr bwMode="auto">
          <a:xfrm>
            <a:off x="6019800" y="25908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imos</a:t>
            </a:r>
          </a:p>
        </p:txBody>
      </p:sp>
      <p:sp>
        <p:nvSpPr>
          <p:cNvPr id="222213" name="AutoShape 5"/>
          <p:cNvSpPr>
            <a:spLocks noChangeArrowheads="1"/>
          </p:cNvSpPr>
          <p:nvPr/>
        </p:nvSpPr>
        <p:spPr bwMode="auto">
          <a:xfrm>
            <a:off x="685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traer</a:t>
            </a:r>
          </a:p>
        </p:txBody>
      </p:sp>
      <p:sp>
        <p:nvSpPr>
          <p:cNvPr id="222214" name="AutoShape 6"/>
          <p:cNvSpPr>
            <a:spLocks noChangeArrowheads="1"/>
          </p:cNvSpPr>
          <p:nvPr/>
        </p:nvSpPr>
        <p:spPr bwMode="auto">
          <a:xfrm>
            <a:off x="3352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iste</a:t>
            </a:r>
          </a:p>
        </p:txBody>
      </p:sp>
      <p:sp>
        <p:nvSpPr>
          <p:cNvPr id="222215" name="AutoShape 7"/>
          <p:cNvSpPr>
            <a:spLocks noChangeArrowheads="1"/>
          </p:cNvSpPr>
          <p:nvPr/>
        </p:nvSpPr>
        <p:spPr bwMode="auto">
          <a:xfrm>
            <a:off x="6019800" y="35814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2216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52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o</a:t>
            </a:r>
          </a:p>
        </p:txBody>
      </p:sp>
      <p:sp>
        <p:nvSpPr>
          <p:cNvPr id="222217" name="AutoShape 9"/>
          <p:cNvSpPr>
            <a:spLocks noChangeArrowheads="1"/>
          </p:cNvSpPr>
          <p:nvPr/>
        </p:nvSpPr>
        <p:spPr bwMode="auto">
          <a:xfrm>
            <a:off x="6019800" y="4572000"/>
            <a:ext cx="25146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600"/>
              <a:t>traj</a:t>
            </a:r>
            <a:r>
              <a:rPr lang="es-ES" sz="3600">
                <a:solidFill>
                  <a:srgbClr val="FFFF00"/>
                </a:solidFill>
              </a:rPr>
              <a:t>eron</a:t>
            </a:r>
          </a:p>
        </p:txBody>
      </p:sp>
      <p:sp>
        <p:nvSpPr>
          <p:cNvPr id="222218" name="AutoShape 10"/>
          <p:cNvSpPr>
            <a:spLocks noChangeArrowheads="1"/>
          </p:cNvSpPr>
          <p:nvPr/>
        </p:nvSpPr>
        <p:spPr bwMode="auto">
          <a:xfrm>
            <a:off x="1143000" y="4648200"/>
            <a:ext cx="1219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bring</a:t>
            </a:r>
          </a:p>
        </p:txBody>
      </p:sp>
      <p:sp>
        <p:nvSpPr>
          <p:cNvPr id="222219" name="AutoShape 11"/>
          <p:cNvSpPr>
            <a:spLocks noChangeArrowheads="1"/>
          </p:cNvSpPr>
          <p:nvPr/>
        </p:nvSpPr>
        <p:spPr bwMode="auto">
          <a:xfrm>
            <a:off x="5105400" y="5562600"/>
            <a:ext cx="1600200" cy="609600"/>
          </a:xfrm>
          <a:prstGeom prst="bracePair">
            <a:avLst>
              <a:gd name="adj" fmla="val 83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s-ES" sz="3200"/>
              <a:t>brought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2942</Words>
  <Application>Microsoft Macintosh PowerPoint</Application>
  <PresentationFormat>On-screen Show (4:3)</PresentationFormat>
  <Paragraphs>1314</Paragraphs>
  <Slides>157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157</vt:i4>
      </vt:variant>
    </vt:vector>
  </HeadingPairs>
  <TitlesOfParts>
    <vt:vector size="158" baseType="lpstr">
      <vt:lpstr>Office Theme</vt:lpstr>
      <vt:lpstr>Slide 1</vt:lpstr>
      <vt:lpstr>Directions for Use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  <vt:lpstr>Slide 138</vt:lpstr>
      <vt:lpstr>Slide 139</vt:lpstr>
      <vt:lpstr>Slide 140</vt:lpstr>
      <vt:lpstr>Slide 141</vt:lpstr>
      <vt:lpstr>Slide 142</vt:lpstr>
      <vt:lpstr>Slide 143</vt:lpstr>
      <vt:lpstr>Slide 144</vt:lpstr>
      <vt:lpstr>Slide 145</vt:lpstr>
      <vt:lpstr>Slide 146</vt:lpstr>
      <vt:lpstr>Slide 147</vt:lpstr>
      <vt:lpstr>Slide 148</vt:lpstr>
      <vt:lpstr>Slide 149</vt:lpstr>
      <vt:lpstr>Slide 150</vt:lpstr>
      <vt:lpstr>Slide 151</vt:lpstr>
      <vt:lpstr>Slide 152</vt:lpstr>
      <vt:lpstr>Slide 153</vt:lpstr>
      <vt:lpstr>Slide 154</vt:lpstr>
      <vt:lpstr>Slide 155</vt:lpstr>
      <vt:lpstr>Slide 156</vt:lpstr>
      <vt:lpstr>Slide 157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Benjamin Rush</dc:creator>
  <cp:lastModifiedBy>Benjamin Rush</cp:lastModifiedBy>
  <cp:revision>1</cp:revision>
  <dcterms:created xsi:type="dcterms:W3CDTF">2011-09-22T19:09:39Z</dcterms:created>
  <dcterms:modified xsi:type="dcterms:W3CDTF">2011-09-22T19:39:14Z</dcterms:modified>
</cp:coreProperties>
</file>